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71" r:id="rId2"/>
    <p:sldId id="358" r:id="rId3"/>
    <p:sldId id="363" r:id="rId4"/>
    <p:sldId id="376" r:id="rId5"/>
    <p:sldId id="372" r:id="rId6"/>
    <p:sldId id="361" r:id="rId7"/>
    <p:sldId id="369" r:id="rId8"/>
    <p:sldId id="367" r:id="rId9"/>
    <p:sldId id="377" r:id="rId10"/>
    <p:sldId id="374" r:id="rId11"/>
  </p:sldIdLst>
  <p:sldSz cx="12192000" cy="6858000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915" algn="l" defTabSz="91436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100" algn="l" defTabSz="91436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82" algn="l" defTabSz="91436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66" algn="l" defTabSz="91436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99"/>
    <a:srgbClr val="333300"/>
    <a:srgbClr val="582808"/>
    <a:srgbClr val="863D0C"/>
    <a:srgbClr val="3F2103"/>
    <a:srgbClr val="7B4005"/>
    <a:srgbClr val="044696"/>
    <a:srgbClr val="13416B"/>
    <a:srgbClr val="0066CC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6" autoAdjust="0"/>
    <p:restoredTop sz="99841" autoAdjust="0"/>
  </p:normalViewPr>
  <p:slideViewPr>
    <p:cSldViewPr snapToGrid="0">
      <p:cViewPr varScale="1">
        <p:scale>
          <a:sx n="116" d="100"/>
          <a:sy n="116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AEB47-411F-4D1E-8A56-A8C00D846AAF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F63C3C-594E-4705-A125-8E3643955DB5}">
      <dgm:prSet phldrT="[Текст]" custT="1"/>
      <dgm:spPr/>
      <dgm:t>
        <a:bodyPr/>
        <a:lstStyle/>
        <a:p>
          <a:r>
            <a:rPr lang="ru-RU" sz="2800" b="1" dirty="0"/>
            <a:t>ПОРЯДОК ПРОВЕДЕНИЯ ВСЕРОССИЙСКОЙ ОЛИМПИАДЫ ШКОЛЬНИКОВ  </a:t>
          </a:r>
          <a:r>
            <a:rPr lang="ru-RU" sz="2000" b="0" dirty="0"/>
            <a:t>(приказ Министерства просвещения Российской Федерации  от 27.11.2020 N 678).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C15C2-118B-41A9-827A-9BF8A0007FF4}" type="parTrans" cxnId="{3B0212F5-F48A-4C59-B966-47E3E17FCFA6}">
      <dgm:prSet/>
      <dgm:spPr/>
      <dgm:t>
        <a:bodyPr/>
        <a:lstStyle/>
        <a:p>
          <a:endParaRPr lang="ru-RU"/>
        </a:p>
      </dgm:t>
    </dgm:pt>
    <dgm:pt modelId="{AF0A11AB-19E3-451B-9FA7-7C20EC047BC2}" type="sibTrans" cxnId="{3B0212F5-F48A-4C59-B966-47E3E17FCFA6}">
      <dgm:prSet/>
      <dgm:spPr/>
      <dgm:t>
        <a:bodyPr/>
        <a:lstStyle/>
        <a:p>
          <a:endParaRPr lang="ru-RU"/>
        </a:p>
      </dgm:t>
    </dgm:pt>
    <dgm:pt modelId="{D49C9EBD-FA07-4129-ABE9-AFAE2E13BF4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400" b="1" dirty="0"/>
            <a:t>Приказ о проведении школьного и муниципального этапов всероссийской олимпиады школьников в Приморском крае </a:t>
          </a:r>
          <a:endParaRPr lang="ru-RU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7A51E1-60D9-43C8-B210-9CADF5425DE6}" type="parTrans" cxnId="{D9359ACE-1363-4B69-885E-662AFA8288B2}">
      <dgm:prSet/>
      <dgm:spPr/>
      <dgm:t>
        <a:bodyPr/>
        <a:lstStyle/>
        <a:p>
          <a:endParaRPr lang="ru-RU"/>
        </a:p>
      </dgm:t>
    </dgm:pt>
    <dgm:pt modelId="{5326A412-264E-433D-BAFE-0297827AA75A}" type="sibTrans" cxnId="{D9359ACE-1363-4B69-885E-662AFA8288B2}">
      <dgm:prSet/>
      <dgm:spPr/>
      <dgm:t>
        <a:bodyPr/>
        <a:lstStyle/>
        <a:p>
          <a:endParaRPr lang="ru-RU"/>
        </a:p>
      </dgm:t>
    </dgm:pt>
    <dgm:pt modelId="{B0B3B64D-6D3C-4CBF-A9C7-5B3AC9C066BF}">
      <dgm:prSet phldrT="[Текст]" custT="1"/>
      <dgm:spPr/>
      <dgm:t>
        <a:bodyPr/>
        <a:lstStyle/>
        <a:p>
          <a:r>
            <a:rPr lang="ru-RU" sz="2800" b="1" dirty="0"/>
            <a:t>Методические рекомендации к проведению школьного и муниципального этапов олимпиады  по каждому общеобразовательному предмету  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https://vserosolimp.edsoo.ru/school_way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33AEEE83-BCA7-40DB-A5B8-2AA8749E9498}" type="parTrans" cxnId="{AB8B1118-4826-42E1-AD26-063B743C3CCB}">
      <dgm:prSet/>
      <dgm:spPr/>
      <dgm:t>
        <a:bodyPr/>
        <a:lstStyle/>
        <a:p>
          <a:endParaRPr lang="ru-RU"/>
        </a:p>
      </dgm:t>
    </dgm:pt>
    <dgm:pt modelId="{0E131689-66D9-4765-9EEB-A7A46E2657FD}" type="sibTrans" cxnId="{AB8B1118-4826-42E1-AD26-063B743C3CCB}">
      <dgm:prSet/>
      <dgm:spPr/>
      <dgm:t>
        <a:bodyPr/>
        <a:lstStyle/>
        <a:p>
          <a:endParaRPr lang="ru-RU"/>
        </a:p>
      </dgm:t>
    </dgm:pt>
    <dgm:pt modelId="{7E15329D-D6D5-4F28-926D-DB35C60EE68E}" type="pres">
      <dgm:prSet presAssocID="{CDEAEB47-411F-4D1E-8A56-A8C00D846AA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04A4C-2F37-4D19-8829-536DD0AC42BE}" type="pres">
      <dgm:prSet presAssocID="{CDEAEB47-411F-4D1E-8A56-A8C00D846AAF}" presName="dummyMaxCanvas" presStyleCnt="0">
        <dgm:presLayoutVars/>
      </dgm:prSet>
      <dgm:spPr/>
    </dgm:pt>
    <dgm:pt modelId="{93A72255-6919-49DF-B291-7CDF75AC1239}" type="pres">
      <dgm:prSet presAssocID="{CDEAEB47-411F-4D1E-8A56-A8C00D846AA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81191-639B-4900-A74F-02C24E1E99A7}" type="pres">
      <dgm:prSet presAssocID="{CDEAEB47-411F-4D1E-8A56-A8C00D846AA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5318A-5DE9-468E-BBD6-AA38CB4B3E8B}" type="pres">
      <dgm:prSet presAssocID="{CDEAEB47-411F-4D1E-8A56-A8C00D846AA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DC91D-B2FD-4A0E-BCBC-ADA35092D146}" type="pres">
      <dgm:prSet presAssocID="{CDEAEB47-411F-4D1E-8A56-A8C00D846AA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96D43-B727-4F52-AE73-711B3C733716}" type="pres">
      <dgm:prSet presAssocID="{CDEAEB47-411F-4D1E-8A56-A8C00D846AA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70B6C-DEAB-4033-BF7A-20B3367F2981}" type="pres">
      <dgm:prSet presAssocID="{CDEAEB47-411F-4D1E-8A56-A8C00D846AA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0212C-2032-483F-BE6B-0C11FD92B904}" type="pres">
      <dgm:prSet presAssocID="{CDEAEB47-411F-4D1E-8A56-A8C00D846AA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92F6C-1BE6-48FA-881F-B7CB92AEBA52}" type="pres">
      <dgm:prSet presAssocID="{CDEAEB47-411F-4D1E-8A56-A8C00D846AA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0212F5-F48A-4C59-B966-47E3E17FCFA6}" srcId="{CDEAEB47-411F-4D1E-8A56-A8C00D846AAF}" destId="{51F63C3C-594E-4705-A125-8E3643955DB5}" srcOrd="0" destOrd="0" parTransId="{9F6C15C2-118B-41A9-827A-9BF8A0007FF4}" sibTransId="{AF0A11AB-19E3-451B-9FA7-7C20EC047BC2}"/>
    <dgm:cxn modelId="{43B86A6C-2B52-4A4B-9F70-065E32B2C220}" type="presOf" srcId="{AF0A11AB-19E3-451B-9FA7-7C20EC047BC2}" destId="{DFFDC91D-B2FD-4A0E-BCBC-ADA35092D146}" srcOrd="0" destOrd="0" presId="urn:microsoft.com/office/officeart/2005/8/layout/vProcess5"/>
    <dgm:cxn modelId="{CC01A907-F3D1-413F-B94F-575E270B7FC1}" type="presOf" srcId="{5326A412-264E-433D-BAFE-0297827AA75A}" destId="{DB596D43-B727-4F52-AE73-711B3C733716}" srcOrd="0" destOrd="0" presId="urn:microsoft.com/office/officeart/2005/8/layout/vProcess5"/>
    <dgm:cxn modelId="{AB8B1118-4826-42E1-AD26-063B743C3CCB}" srcId="{CDEAEB47-411F-4D1E-8A56-A8C00D846AAF}" destId="{B0B3B64D-6D3C-4CBF-A9C7-5B3AC9C066BF}" srcOrd="2" destOrd="0" parTransId="{33AEEE83-BCA7-40DB-A5B8-2AA8749E9498}" sibTransId="{0E131689-66D9-4765-9EEB-A7A46E2657FD}"/>
    <dgm:cxn modelId="{93853FC7-8C20-42FC-BE89-FA3395FDAC75}" type="presOf" srcId="{B0B3B64D-6D3C-4CBF-A9C7-5B3AC9C066BF}" destId="{86892F6C-1BE6-48FA-881F-B7CB92AEBA52}" srcOrd="1" destOrd="0" presId="urn:microsoft.com/office/officeart/2005/8/layout/vProcess5"/>
    <dgm:cxn modelId="{7A610E0B-B315-4B1F-ACDD-79A51A17452F}" type="presOf" srcId="{D49C9EBD-FA07-4129-ABE9-AFAE2E13BF42}" destId="{E6E81191-639B-4900-A74F-02C24E1E99A7}" srcOrd="0" destOrd="0" presId="urn:microsoft.com/office/officeart/2005/8/layout/vProcess5"/>
    <dgm:cxn modelId="{2B283ACA-4BC9-49FB-A65D-8153E4849351}" type="presOf" srcId="{D49C9EBD-FA07-4129-ABE9-AFAE2E13BF42}" destId="{2E90212C-2032-483F-BE6B-0C11FD92B904}" srcOrd="1" destOrd="0" presId="urn:microsoft.com/office/officeart/2005/8/layout/vProcess5"/>
    <dgm:cxn modelId="{D9359ACE-1363-4B69-885E-662AFA8288B2}" srcId="{CDEAEB47-411F-4D1E-8A56-A8C00D846AAF}" destId="{D49C9EBD-FA07-4129-ABE9-AFAE2E13BF42}" srcOrd="1" destOrd="0" parTransId="{C57A51E1-60D9-43C8-B210-9CADF5425DE6}" sibTransId="{5326A412-264E-433D-BAFE-0297827AA75A}"/>
    <dgm:cxn modelId="{032806F6-3874-48EB-A650-0A3433950E5C}" type="presOf" srcId="{51F63C3C-594E-4705-A125-8E3643955DB5}" destId="{93A72255-6919-49DF-B291-7CDF75AC1239}" srcOrd="0" destOrd="0" presId="urn:microsoft.com/office/officeart/2005/8/layout/vProcess5"/>
    <dgm:cxn modelId="{06CCCCBE-E8E7-4503-AA68-63922C0968E8}" type="presOf" srcId="{CDEAEB47-411F-4D1E-8A56-A8C00D846AAF}" destId="{7E15329D-D6D5-4F28-926D-DB35C60EE68E}" srcOrd="0" destOrd="0" presId="urn:microsoft.com/office/officeart/2005/8/layout/vProcess5"/>
    <dgm:cxn modelId="{93AD90E2-CA8D-418F-A8E1-04AF4912EF07}" type="presOf" srcId="{51F63C3C-594E-4705-A125-8E3643955DB5}" destId="{78770B6C-DEAB-4033-BF7A-20B3367F2981}" srcOrd="1" destOrd="0" presId="urn:microsoft.com/office/officeart/2005/8/layout/vProcess5"/>
    <dgm:cxn modelId="{30094010-3E3A-4765-8E69-9AB8395DA550}" type="presOf" srcId="{B0B3B64D-6D3C-4CBF-A9C7-5B3AC9C066BF}" destId="{A425318A-5DE9-468E-BBD6-AA38CB4B3E8B}" srcOrd="0" destOrd="0" presId="urn:microsoft.com/office/officeart/2005/8/layout/vProcess5"/>
    <dgm:cxn modelId="{E3227216-F8CA-47EA-9BCE-7FD163309C0E}" type="presParOf" srcId="{7E15329D-D6D5-4F28-926D-DB35C60EE68E}" destId="{F6504A4C-2F37-4D19-8829-536DD0AC42BE}" srcOrd="0" destOrd="0" presId="urn:microsoft.com/office/officeart/2005/8/layout/vProcess5"/>
    <dgm:cxn modelId="{09D46622-D61A-454F-B102-FC7048B7A192}" type="presParOf" srcId="{7E15329D-D6D5-4F28-926D-DB35C60EE68E}" destId="{93A72255-6919-49DF-B291-7CDF75AC1239}" srcOrd="1" destOrd="0" presId="urn:microsoft.com/office/officeart/2005/8/layout/vProcess5"/>
    <dgm:cxn modelId="{FCEDDB55-EEA1-4F66-BACF-FED4951317D7}" type="presParOf" srcId="{7E15329D-D6D5-4F28-926D-DB35C60EE68E}" destId="{E6E81191-639B-4900-A74F-02C24E1E99A7}" srcOrd="2" destOrd="0" presId="urn:microsoft.com/office/officeart/2005/8/layout/vProcess5"/>
    <dgm:cxn modelId="{449D9C59-0041-429A-B220-473BEB14193C}" type="presParOf" srcId="{7E15329D-D6D5-4F28-926D-DB35C60EE68E}" destId="{A425318A-5DE9-468E-BBD6-AA38CB4B3E8B}" srcOrd="3" destOrd="0" presId="urn:microsoft.com/office/officeart/2005/8/layout/vProcess5"/>
    <dgm:cxn modelId="{D595F6FF-7AF2-4158-BC1B-5F606DA7277E}" type="presParOf" srcId="{7E15329D-D6D5-4F28-926D-DB35C60EE68E}" destId="{DFFDC91D-B2FD-4A0E-BCBC-ADA35092D146}" srcOrd="4" destOrd="0" presId="urn:microsoft.com/office/officeart/2005/8/layout/vProcess5"/>
    <dgm:cxn modelId="{FDC50FFB-7357-41F9-B0CB-59102131995A}" type="presParOf" srcId="{7E15329D-D6D5-4F28-926D-DB35C60EE68E}" destId="{DB596D43-B727-4F52-AE73-711B3C733716}" srcOrd="5" destOrd="0" presId="urn:microsoft.com/office/officeart/2005/8/layout/vProcess5"/>
    <dgm:cxn modelId="{08F01AC8-E3E7-4B12-8F85-3BC872712650}" type="presParOf" srcId="{7E15329D-D6D5-4F28-926D-DB35C60EE68E}" destId="{78770B6C-DEAB-4033-BF7A-20B3367F2981}" srcOrd="6" destOrd="0" presId="urn:microsoft.com/office/officeart/2005/8/layout/vProcess5"/>
    <dgm:cxn modelId="{4C0B76A1-D50E-4086-AF76-36C48044F80E}" type="presParOf" srcId="{7E15329D-D6D5-4F28-926D-DB35C60EE68E}" destId="{2E90212C-2032-483F-BE6B-0C11FD92B904}" srcOrd="7" destOrd="0" presId="urn:microsoft.com/office/officeart/2005/8/layout/vProcess5"/>
    <dgm:cxn modelId="{6BD1CAF5-62CE-4310-8D29-D3CD946EE9DA}" type="presParOf" srcId="{7E15329D-D6D5-4F28-926D-DB35C60EE68E}" destId="{86892F6C-1BE6-48FA-881F-B7CB92AEBA5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66783-C91A-4251-8D41-D3879E81457D}" type="doc">
      <dgm:prSet loTypeId="urn:microsoft.com/office/officeart/2005/8/layout/hList2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C8342E-A74F-4B1A-ADF6-6461116113B5}">
      <dgm:prSet phldrT="[Текст]"/>
      <dgm:spPr/>
      <dgm:t>
        <a:bodyPr/>
        <a:lstStyle/>
        <a:p>
          <a:r>
            <a:rPr lang="ru-RU" dirty="0"/>
            <a:t>Школьный этап</a:t>
          </a:r>
        </a:p>
      </dgm:t>
    </dgm:pt>
    <dgm:pt modelId="{CD086972-8011-412F-A86F-4AE24AED7B4D}" type="parTrans" cxnId="{268E06AE-3686-41D5-B4D1-8CB88FD8A38E}">
      <dgm:prSet/>
      <dgm:spPr/>
      <dgm:t>
        <a:bodyPr/>
        <a:lstStyle/>
        <a:p>
          <a:endParaRPr lang="ru-RU"/>
        </a:p>
      </dgm:t>
    </dgm:pt>
    <dgm:pt modelId="{4A81B0E9-828D-4432-8E19-8A24FA711B6E}" type="sibTrans" cxnId="{268E06AE-3686-41D5-B4D1-8CB88FD8A38E}">
      <dgm:prSet/>
      <dgm:spPr/>
      <dgm:t>
        <a:bodyPr/>
        <a:lstStyle/>
        <a:p>
          <a:endParaRPr lang="ru-RU"/>
        </a:p>
      </dgm:t>
    </dgm:pt>
    <dgm:pt modelId="{6A81CB25-70BF-4362-A918-81A3A36651A3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 сентября </a:t>
          </a: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30 октября</a:t>
          </a:r>
        </a:p>
      </dgm:t>
    </dgm:pt>
    <dgm:pt modelId="{54DC82D6-01E6-454A-9648-AFFC21D5308F}" type="parTrans" cxnId="{B22BFC85-B6EE-4E7E-A666-348B226B1169}">
      <dgm:prSet/>
      <dgm:spPr/>
      <dgm:t>
        <a:bodyPr/>
        <a:lstStyle/>
        <a:p>
          <a:endParaRPr lang="ru-RU"/>
        </a:p>
      </dgm:t>
    </dgm:pt>
    <dgm:pt modelId="{C45B6FAC-179B-47A5-B39F-32944E538680}" type="sibTrans" cxnId="{B22BFC85-B6EE-4E7E-A666-348B226B1169}">
      <dgm:prSet/>
      <dgm:spPr/>
      <dgm:t>
        <a:bodyPr/>
        <a:lstStyle/>
        <a:p>
          <a:endParaRPr lang="ru-RU"/>
        </a:p>
      </dgm:t>
    </dgm:pt>
    <dgm:pt modelId="{C684FB8B-D0D5-4D7E-AC72-F2D18EF205C2}">
      <dgm:prSet phldrT="[Текст]" custT="1"/>
      <dgm:spPr/>
      <dgm:t>
        <a:bodyPr/>
        <a:lstStyle/>
        <a:p>
          <a:r>
            <a:rPr lang="ru-RU" sz="2800" dirty="0"/>
            <a:t>4 класс (математика, русский язык)</a:t>
          </a:r>
        </a:p>
      </dgm:t>
    </dgm:pt>
    <dgm:pt modelId="{114D4932-CF5A-4D6C-A891-5DADEFFBF0CD}" type="parTrans" cxnId="{F239D762-75F4-4530-93C7-D053479C7D02}">
      <dgm:prSet/>
      <dgm:spPr/>
      <dgm:t>
        <a:bodyPr/>
        <a:lstStyle/>
        <a:p>
          <a:endParaRPr lang="ru-RU"/>
        </a:p>
      </dgm:t>
    </dgm:pt>
    <dgm:pt modelId="{2FD6363D-7D69-4DB5-B914-A1756B2DCD65}" type="sibTrans" cxnId="{F239D762-75F4-4530-93C7-D053479C7D02}">
      <dgm:prSet/>
      <dgm:spPr/>
      <dgm:t>
        <a:bodyPr/>
        <a:lstStyle/>
        <a:p>
          <a:endParaRPr lang="ru-RU"/>
        </a:p>
      </dgm:t>
    </dgm:pt>
    <dgm:pt modelId="{10924928-EEF2-48A7-BA55-0B7F446BC38C}">
      <dgm:prSet phldrT="[Текст]"/>
      <dgm:spPr/>
      <dgm:t>
        <a:bodyPr/>
        <a:lstStyle/>
        <a:p>
          <a:r>
            <a:rPr lang="ru-RU" dirty="0"/>
            <a:t>Муниципальный этап</a:t>
          </a:r>
        </a:p>
      </dgm:t>
    </dgm:pt>
    <dgm:pt modelId="{D27A712B-E237-4909-9022-2575EEF47E85}" type="parTrans" cxnId="{B365A227-38FF-4DD7-8975-1A45FA968C50}">
      <dgm:prSet/>
      <dgm:spPr/>
      <dgm:t>
        <a:bodyPr/>
        <a:lstStyle/>
        <a:p>
          <a:endParaRPr lang="ru-RU"/>
        </a:p>
      </dgm:t>
    </dgm:pt>
    <dgm:pt modelId="{9E841105-804E-4488-9D12-8B04A9D18439}" type="sibTrans" cxnId="{B365A227-38FF-4DD7-8975-1A45FA968C50}">
      <dgm:prSet/>
      <dgm:spPr/>
      <dgm:t>
        <a:bodyPr/>
        <a:lstStyle/>
        <a:p>
          <a:endParaRPr lang="ru-RU"/>
        </a:p>
      </dgm:t>
    </dgm:pt>
    <dgm:pt modelId="{C20A8D34-681D-4DCD-8942-F2CAF42F23CE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 </a:t>
          </a: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ноября по 25 декабря</a:t>
          </a:r>
        </a:p>
      </dgm:t>
    </dgm:pt>
    <dgm:pt modelId="{D4A1D137-7E60-4E3A-A397-CFDA896B4145}" type="parTrans" cxnId="{B7591BF1-DB7D-40A2-AB93-1DB677AB5006}">
      <dgm:prSet/>
      <dgm:spPr/>
      <dgm:t>
        <a:bodyPr/>
        <a:lstStyle/>
        <a:p>
          <a:endParaRPr lang="ru-RU"/>
        </a:p>
      </dgm:t>
    </dgm:pt>
    <dgm:pt modelId="{AAF27843-135D-42F1-A2B6-A19808322831}" type="sibTrans" cxnId="{B7591BF1-DB7D-40A2-AB93-1DB677AB5006}">
      <dgm:prSet/>
      <dgm:spPr/>
      <dgm:t>
        <a:bodyPr/>
        <a:lstStyle/>
        <a:p>
          <a:endParaRPr lang="ru-RU"/>
        </a:p>
      </dgm:t>
    </dgm:pt>
    <dgm:pt modelId="{9AA108FD-22FD-4F54-8AF4-AEC07F597AB3}">
      <dgm:prSet phldrT="[Текст]" custT="1"/>
      <dgm:spPr/>
      <dgm:t>
        <a:bodyPr/>
        <a:lstStyle/>
        <a:p>
          <a:r>
            <a:rPr lang="ru-RU" sz="2800" dirty="0"/>
            <a:t>7-11 класс</a:t>
          </a:r>
        </a:p>
      </dgm:t>
    </dgm:pt>
    <dgm:pt modelId="{B7112C68-157C-481A-B549-ED9EBC515935}" type="parTrans" cxnId="{9425761C-891A-4EE9-9168-01FA503E28B7}">
      <dgm:prSet/>
      <dgm:spPr/>
      <dgm:t>
        <a:bodyPr/>
        <a:lstStyle/>
        <a:p>
          <a:endParaRPr lang="ru-RU"/>
        </a:p>
      </dgm:t>
    </dgm:pt>
    <dgm:pt modelId="{AFE20288-1D6E-459C-8C38-BE86E2E43909}" type="sibTrans" cxnId="{9425761C-891A-4EE9-9168-01FA503E28B7}">
      <dgm:prSet/>
      <dgm:spPr/>
      <dgm:t>
        <a:bodyPr/>
        <a:lstStyle/>
        <a:p>
          <a:endParaRPr lang="ru-RU"/>
        </a:p>
      </dgm:t>
    </dgm:pt>
    <dgm:pt modelId="{5D76FFDA-89B1-40E6-9656-ED42E782FCE4}">
      <dgm:prSet phldrT="[Текст]"/>
      <dgm:spPr/>
      <dgm:t>
        <a:bodyPr/>
        <a:lstStyle/>
        <a:p>
          <a:r>
            <a:rPr lang="ru-RU" dirty="0"/>
            <a:t>Региональный этап</a:t>
          </a:r>
        </a:p>
      </dgm:t>
    </dgm:pt>
    <dgm:pt modelId="{FA608300-D759-4BFB-84F3-3029F6AA38C9}" type="parTrans" cxnId="{05C41878-052E-46BD-979B-95B7C5A09826}">
      <dgm:prSet/>
      <dgm:spPr/>
      <dgm:t>
        <a:bodyPr/>
        <a:lstStyle/>
        <a:p>
          <a:endParaRPr lang="ru-RU"/>
        </a:p>
      </dgm:t>
    </dgm:pt>
    <dgm:pt modelId="{ADAEEA6D-95C4-43D4-9B8E-4A4D3DB0BC51}" type="sibTrans" cxnId="{05C41878-052E-46BD-979B-95B7C5A09826}">
      <dgm:prSet/>
      <dgm:spPr/>
      <dgm:t>
        <a:bodyPr/>
        <a:lstStyle/>
        <a:p>
          <a:endParaRPr lang="ru-RU"/>
        </a:p>
      </dgm:t>
    </dgm:pt>
    <dgm:pt modelId="{97448A59-F448-472A-855B-9DC35969DD22}">
      <dgm:prSet phldrT="[Текст]" custT="1"/>
      <dgm:spPr/>
      <dgm:t>
        <a:bodyPr/>
        <a:lstStyle/>
        <a:p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10 января по 25 февраля</a:t>
          </a:r>
        </a:p>
      </dgm:t>
    </dgm:pt>
    <dgm:pt modelId="{EAFB4148-8B27-4D03-8315-41F9D14190D3}" type="parTrans" cxnId="{DED44BC9-5CB3-4898-962F-C74E921AE3DD}">
      <dgm:prSet/>
      <dgm:spPr/>
      <dgm:t>
        <a:bodyPr/>
        <a:lstStyle/>
        <a:p>
          <a:endParaRPr lang="ru-RU"/>
        </a:p>
      </dgm:t>
    </dgm:pt>
    <dgm:pt modelId="{C102AEF9-92FF-480D-BF03-502969CF1E0E}" type="sibTrans" cxnId="{DED44BC9-5CB3-4898-962F-C74E921AE3DD}">
      <dgm:prSet/>
      <dgm:spPr/>
      <dgm:t>
        <a:bodyPr/>
        <a:lstStyle/>
        <a:p>
          <a:endParaRPr lang="ru-RU"/>
        </a:p>
      </dgm:t>
    </dgm:pt>
    <dgm:pt modelId="{44F402CA-2D77-4348-AFE1-D2790A42F8B0}">
      <dgm:prSet phldrT="[Текст]" custT="1"/>
      <dgm:spPr/>
      <dgm:t>
        <a:bodyPr/>
        <a:lstStyle/>
        <a:p>
          <a:r>
            <a:rPr lang="ru-RU" sz="2800" dirty="0"/>
            <a:t>9-11 класс</a:t>
          </a:r>
        </a:p>
      </dgm:t>
    </dgm:pt>
    <dgm:pt modelId="{8BAD6CA2-8E63-41AF-8A03-4AE91F1F079E}" type="parTrans" cxnId="{CC1721E3-434B-4C76-AB92-00BB5E19FA17}">
      <dgm:prSet/>
      <dgm:spPr/>
      <dgm:t>
        <a:bodyPr/>
        <a:lstStyle/>
        <a:p>
          <a:endParaRPr lang="ru-RU"/>
        </a:p>
      </dgm:t>
    </dgm:pt>
    <dgm:pt modelId="{0760DD41-F3A8-426C-B65E-D9FF3117C16D}" type="sibTrans" cxnId="{CC1721E3-434B-4C76-AB92-00BB5E19FA17}">
      <dgm:prSet/>
      <dgm:spPr/>
      <dgm:t>
        <a:bodyPr/>
        <a:lstStyle/>
        <a:p>
          <a:endParaRPr lang="ru-RU"/>
        </a:p>
      </dgm:t>
    </dgm:pt>
    <dgm:pt modelId="{3043576E-98D5-4351-9B00-93E4B36BD6DD}">
      <dgm:prSet phldrT="[Текст]" custT="1"/>
      <dgm:spPr/>
      <dgm:t>
        <a:bodyPr/>
        <a:lstStyle/>
        <a:p>
          <a:r>
            <a:rPr lang="ru-RU" sz="2800" dirty="0"/>
            <a:t>24 предмета</a:t>
          </a:r>
        </a:p>
      </dgm:t>
    </dgm:pt>
    <dgm:pt modelId="{3F3A82B2-AF63-41A8-B6C9-CDCBFABB6F2F}" type="parTrans" cxnId="{B4BD30EE-BD87-4111-8481-AA04360910AB}">
      <dgm:prSet/>
      <dgm:spPr/>
      <dgm:t>
        <a:bodyPr/>
        <a:lstStyle/>
        <a:p>
          <a:endParaRPr lang="ru-RU"/>
        </a:p>
      </dgm:t>
    </dgm:pt>
    <dgm:pt modelId="{BDA26DD2-C108-4D39-9955-D46F9D3332BC}" type="sibTrans" cxnId="{B4BD30EE-BD87-4111-8481-AA04360910AB}">
      <dgm:prSet/>
      <dgm:spPr/>
      <dgm:t>
        <a:bodyPr/>
        <a:lstStyle/>
        <a:p>
          <a:endParaRPr lang="ru-RU"/>
        </a:p>
      </dgm:t>
    </dgm:pt>
    <dgm:pt modelId="{8C6EA595-2DDD-4BDF-9D6D-EF19EF62232E}">
      <dgm:prSet phldrT="[Текст]" custT="1"/>
      <dgm:spPr/>
      <dgm:t>
        <a:bodyPr/>
        <a:lstStyle/>
        <a:p>
          <a:endParaRPr lang="ru-RU" sz="2800" dirty="0"/>
        </a:p>
      </dgm:t>
    </dgm:pt>
    <dgm:pt modelId="{0205483C-7212-4E8C-BDDF-F9CB70BE8907}" type="parTrans" cxnId="{E6762550-E805-43C8-9E95-7887D69F881D}">
      <dgm:prSet/>
      <dgm:spPr/>
      <dgm:t>
        <a:bodyPr/>
        <a:lstStyle/>
        <a:p>
          <a:endParaRPr lang="ru-RU"/>
        </a:p>
      </dgm:t>
    </dgm:pt>
    <dgm:pt modelId="{11E49760-2250-4F77-B33B-999A5CC713F6}" type="sibTrans" cxnId="{E6762550-E805-43C8-9E95-7887D69F881D}">
      <dgm:prSet/>
      <dgm:spPr/>
      <dgm:t>
        <a:bodyPr/>
        <a:lstStyle/>
        <a:p>
          <a:endParaRPr lang="ru-RU"/>
        </a:p>
      </dgm:t>
    </dgm:pt>
    <dgm:pt modelId="{A467AB15-668D-4454-AEA4-9B22475AD14B}">
      <dgm:prSet phldrT="[Текст]" custT="1"/>
      <dgm:spPr/>
      <dgm:t>
        <a:bodyPr/>
        <a:lstStyle/>
        <a:p>
          <a:r>
            <a:rPr lang="ru-RU" sz="2800" dirty="0"/>
            <a:t>24 предмета</a:t>
          </a:r>
        </a:p>
      </dgm:t>
    </dgm:pt>
    <dgm:pt modelId="{FFAE8E45-61E4-4FDF-9403-5FCA77BD3A64}" type="parTrans" cxnId="{7477BDB9-755C-42D6-9DBB-2B6F9EBD1125}">
      <dgm:prSet/>
      <dgm:spPr/>
      <dgm:t>
        <a:bodyPr/>
        <a:lstStyle/>
        <a:p>
          <a:endParaRPr lang="ru-RU"/>
        </a:p>
      </dgm:t>
    </dgm:pt>
    <dgm:pt modelId="{F780B326-6043-4F32-A0D1-8873F934FA0C}" type="sibTrans" cxnId="{7477BDB9-755C-42D6-9DBB-2B6F9EBD1125}">
      <dgm:prSet/>
      <dgm:spPr/>
      <dgm:t>
        <a:bodyPr/>
        <a:lstStyle/>
        <a:p>
          <a:endParaRPr lang="ru-RU"/>
        </a:p>
      </dgm:t>
    </dgm:pt>
    <dgm:pt modelId="{5A41CC4A-B127-403E-8488-4FE490ACDD39}">
      <dgm:prSet phldrT="[Текст]" custT="1"/>
      <dgm:spPr/>
      <dgm:t>
        <a:bodyPr/>
        <a:lstStyle/>
        <a:p>
          <a:r>
            <a:rPr lang="ru-RU" sz="2800" dirty="0"/>
            <a:t>5-6 класс           (9-13 предметов)</a:t>
          </a:r>
        </a:p>
      </dgm:t>
    </dgm:pt>
    <dgm:pt modelId="{44205D56-6155-48BC-868B-455423CF3F23}" type="parTrans" cxnId="{CC1322EC-0D90-4B22-8D22-B77EB9646103}">
      <dgm:prSet/>
      <dgm:spPr/>
      <dgm:t>
        <a:bodyPr/>
        <a:lstStyle/>
        <a:p>
          <a:endParaRPr lang="ru-RU"/>
        </a:p>
      </dgm:t>
    </dgm:pt>
    <dgm:pt modelId="{4D7F012A-8FE7-4CB5-A4EA-96D4CDCD106E}" type="sibTrans" cxnId="{CC1322EC-0D90-4B22-8D22-B77EB9646103}">
      <dgm:prSet/>
      <dgm:spPr/>
      <dgm:t>
        <a:bodyPr/>
        <a:lstStyle/>
        <a:p>
          <a:endParaRPr lang="ru-RU"/>
        </a:p>
      </dgm:t>
    </dgm:pt>
    <dgm:pt modelId="{E80BDB5C-008A-44FA-A468-97D6DEFFA099}">
      <dgm:prSet phldrT="[Текст]" custT="1"/>
      <dgm:spPr/>
      <dgm:t>
        <a:bodyPr/>
        <a:lstStyle/>
        <a:p>
          <a:endParaRPr lang="ru-RU" sz="2800" dirty="0"/>
        </a:p>
      </dgm:t>
    </dgm:pt>
    <dgm:pt modelId="{8FE06E43-056C-41A6-8E66-94657357CB6D}" type="parTrans" cxnId="{33F1D5A6-BBED-442D-ACB5-9AEB8D227ACD}">
      <dgm:prSet/>
      <dgm:spPr/>
      <dgm:t>
        <a:bodyPr/>
        <a:lstStyle/>
        <a:p>
          <a:endParaRPr lang="ru-RU"/>
        </a:p>
      </dgm:t>
    </dgm:pt>
    <dgm:pt modelId="{FADC901F-29A3-4D9D-AC14-F193295F970A}" type="sibTrans" cxnId="{33F1D5A6-BBED-442D-ACB5-9AEB8D227ACD}">
      <dgm:prSet/>
      <dgm:spPr/>
      <dgm:t>
        <a:bodyPr/>
        <a:lstStyle/>
        <a:p>
          <a:endParaRPr lang="ru-RU"/>
        </a:p>
      </dgm:t>
    </dgm:pt>
    <dgm:pt modelId="{49F3EB2D-17FD-4AAD-BF64-6C41810A1728}">
      <dgm:prSet phldrT="[Текст]" custT="1"/>
      <dgm:spPr/>
      <dgm:t>
        <a:bodyPr/>
        <a:lstStyle/>
        <a:p>
          <a:endParaRPr lang="ru-RU" sz="2800" dirty="0"/>
        </a:p>
      </dgm:t>
    </dgm:pt>
    <dgm:pt modelId="{B1ED7970-10A4-4D25-91F6-B75FF4810B5F}" type="parTrans" cxnId="{1464B110-2006-4CDF-A939-BA6AE8A1880C}">
      <dgm:prSet/>
      <dgm:spPr/>
      <dgm:t>
        <a:bodyPr/>
        <a:lstStyle/>
        <a:p>
          <a:endParaRPr lang="ru-RU"/>
        </a:p>
      </dgm:t>
    </dgm:pt>
    <dgm:pt modelId="{0621AF47-E8A3-40D1-BB5F-C9C09545AA4D}" type="sibTrans" cxnId="{1464B110-2006-4CDF-A939-BA6AE8A1880C}">
      <dgm:prSet/>
      <dgm:spPr/>
      <dgm:t>
        <a:bodyPr/>
        <a:lstStyle/>
        <a:p>
          <a:endParaRPr lang="ru-RU"/>
        </a:p>
      </dgm:t>
    </dgm:pt>
    <dgm:pt modelId="{0EDA8418-4CA6-4932-9A4E-2EE9914333D8}">
      <dgm:prSet phldrT="[Текст]" custT="1"/>
      <dgm:spPr/>
      <dgm:t>
        <a:bodyPr/>
        <a:lstStyle/>
        <a:p>
          <a:r>
            <a:rPr lang="ru-RU" sz="2800" dirty="0"/>
            <a:t>7-11                       (24 предмета)</a:t>
          </a:r>
        </a:p>
      </dgm:t>
    </dgm:pt>
    <dgm:pt modelId="{549C6F30-E5D2-448B-A948-CA2614A015F0}" type="parTrans" cxnId="{5B241C72-BB93-47EC-81CD-7F8040B6AF94}">
      <dgm:prSet/>
      <dgm:spPr/>
      <dgm:t>
        <a:bodyPr/>
        <a:lstStyle/>
        <a:p>
          <a:endParaRPr lang="ru-RU"/>
        </a:p>
      </dgm:t>
    </dgm:pt>
    <dgm:pt modelId="{D905534C-D5B5-49A7-B8D3-2766047B2DD4}" type="sibTrans" cxnId="{5B241C72-BB93-47EC-81CD-7F8040B6AF94}">
      <dgm:prSet/>
      <dgm:spPr/>
      <dgm:t>
        <a:bodyPr/>
        <a:lstStyle/>
        <a:p>
          <a:endParaRPr lang="ru-RU"/>
        </a:p>
      </dgm:t>
    </dgm:pt>
    <dgm:pt modelId="{FFA53076-97E6-47A2-85EC-308249BCF05B}" type="pres">
      <dgm:prSet presAssocID="{98E66783-C91A-4251-8D41-D3879E81457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78009B-6413-4938-AF7E-60C35B3CC4FF}" type="pres">
      <dgm:prSet presAssocID="{93C8342E-A74F-4B1A-ADF6-6461116113B5}" presName="compositeNode" presStyleCnt="0">
        <dgm:presLayoutVars>
          <dgm:bulletEnabled val="1"/>
        </dgm:presLayoutVars>
      </dgm:prSet>
      <dgm:spPr/>
    </dgm:pt>
    <dgm:pt modelId="{6D3510A9-36D9-4AA6-8561-0CFA7279F3EE}" type="pres">
      <dgm:prSet presAssocID="{93C8342E-A74F-4B1A-ADF6-6461116113B5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5938E23-4546-4A58-B71B-71743EAFDF2E}" type="pres">
      <dgm:prSet presAssocID="{93C8342E-A74F-4B1A-ADF6-6461116113B5}" presName="childNode" presStyleLbl="node1" presStyleIdx="0" presStyleCnt="3" custScaleX="120221" custLinFactNeighborX="6329" custLinFactNeighborY="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B8885-6C1D-4AFA-8A6F-251C65F86627}" type="pres">
      <dgm:prSet presAssocID="{93C8342E-A74F-4B1A-ADF6-6461116113B5}" presName="parentNode" presStyleLbl="revTx" presStyleIdx="0" presStyleCnt="3" custLinFactNeighborX="-14259" custLinFactNeighborY="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941D7-ACF3-4AD9-969F-D961729E497F}" type="pres">
      <dgm:prSet presAssocID="{4A81B0E9-828D-4432-8E19-8A24FA711B6E}" presName="sibTrans" presStyleCnt="0"/>
      <dgm:spPr/>
    </dgm:pt>
    <dgm:pt modelId="{EE3E02B6-E4C3-40B4-BC3E-633AC6BAF9ED}" type="pres">
      <dgm:prSet presAssocID="{10924928-EEF2-48A7-BA55-0B7F446BC38C}" presName="compositeNode" presStyleCnt="0">
        <dgm:presLayoutVars>
          <dgm:bulletEnabled val="1"/>
        </dgm:presLayoutVars>
      </dgm:prSet>
      <dgm:spPr/>
    </dgm:pt>
    <dgm:pt modelId="{67EE3E8F-D8CE-4A77-9926-475A9DDC5EA1}" type="pres">
      <dgm:prSet presAssocID="{10924928-EEF2-48A7-BA55-0B7F446BC38C}" presName="image" presStyleLbl="fgImgPlace1" presStyleIdx="1" presStyleCnt="3" custLinFactNeighborX="-21989" custLinFactNeighborY="137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10A3DFF-80FB-4BE4-A325-112BE4D65347}" type="pres">
      <dgm:prSet presAssocID="{10924928-EEF2-48A7-BA55-0B7F446BC38C}" presName="childNode" presStyleLbl="node1" presStyleIdx="1" presStyleCnt="3" custScaleX="109189" custLinFactNeighborX="-6622" custLinFactNeighborY="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775ED-3FB2-46FA-91D7-188A9FDA416D}" type="pres">
      <dgm:prSet presAssocID="{10924928-EEF2-48A7-BA55-0B7F446BC38C}" presName="parentNode" presStyleLbl="revTx" presStyleIdx="1" presStyleCnt="3" custLinFactNeighborX="-526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68DE4-236E-4EF2-8DA7-B06E248E6D0F}" type="pres">
      <dgm:prSet presAssocID="{9E841105-804E-4488-9D12-8B04A9D18439}" presName="sibTrans" presStyleCnt="0"/>
      <dgm:spPr/>
    </dgm:pt>
    <dgm:pt modelId="{F5AF7936-D250-44DB-8509-A43EFEDA56DD}" type="pres">
      <dgm:prSet presAssocID="{5D76FFDA-89B1-40E6-9656-ED42E782FCE4}" presName="compositeNode" presStyleCnt="0">
        <dgm:presLayoutVars>
          <dgm:bulletEnabled val="1"/>
        </dgm:presLayoutVars>
      </dgm:prSet>
      <dgm:spPr/>
    </dgm:pt>
    <dgm:pt modelId="{3D5AACDD-4EEF-4B8F-8F70-507E3F6B3382}" type="pres">
      <dgm:prSet presAssocID="{5D76FFDA-89B1-40E6-9656-ED42E782FCE4}" presName="image" presStyleLbl="fgImgPlace1" presStyleIdx="2" presStyleCnt="3" custLinFactNeighborX="-48882" custLinFactNeighborY="422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D8B7E64-DB34-4D6A-B9AD-9D5939F45B87}" type="pres">
      <dgm:prSet presAssocID="{5D76FFDA-89B1-40E6-9656-ED42E782FCE4}" presName="childNode" presStyleLbl="node1" presStyleIdx="2" presStyleCnt="3" custScaleX="110772" custLinFactNeighborX="-7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31E9C-5EFA-4A37-8E28-4924C81CE885}" type="pres">
      <dgm:prSet presAssocID="{5D76FFDA-89B1-40E6-9656-ED42E782FCE4}" presName="parentNode" presStyleLbl="revTx" presStyleIdx="2" presStyleCnt="3" custLinFactNeighborX="-72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841E7-5098-4564-9737-AFC577886539}" type="presOf" srcId="{A467AB15-668D-4454-AEA4-9B22475AD14B}" destId="{210A3DFF-80FB-4BE4-A325-112BE4D65347}" srcOrd="0" destOrd="2" presId="urn:microsoft.com/office/officeart/2005/8/layout/hList2#1"/>
    <dgm:cxn modelId="{1464B110-2006-4CDF-A939-BA6AE8A1880C}" srcId="{93C8342E-A74F-4B1A-ADF6-6461116113B5}" destId="{49F3EB2D-17FD-4AAD-BF64-6C41810A1728}" srcOrd="4" destOrd="0" parTransId="{B1ED7970-10A4-4D25-91F6-B75FF4810B5F}" sibTransId="{0621AF47-E8A3-40D1-BB5F-C9C09545AA4D}"/>
    <dgm:cxn modelId="{9425761C-891A-4EE9-9168-01FA503E28B7}" srcId="{10924928-EEF2-48A7-BA55-0B7F446BC38C}" destId="{9AA108FD-22FD-4F54-8AF4-AEC07F597AB3}" srcOrd="1" destOrd="0" parTransId="{B7112C68-157C-481A-B549-ED9EBC515935}" sibTransId="{AFE20288-1D6E-459C-8C38-BE86E2E43909}"/>
    <dgm:cxn modelId="{4AFBAAAD-1A0A-4C82-9A75-A04772A2DBF3}" type="presOf" srcId="{9AA108FD-22FD-4F54-8AF4-AEC07F597AB3}" destId="{210A3DFF-80FB-4BE4-A325-112BE4D65347}" srcOrd="0" destOrd="1" presId="urn:microsoft.com/office/officeart/2005/8/layout/hList2#1"/>
    <dgm:cxn modelId="{33F1D5A6-BBED-442D-ACB5-9AEB8D227ACD}" srcId="{93C8342E-A74F-4B1A-ADF6-6461116113B5}" destId="{E80BDB5C-008A-44FA-A468-97D6DEFFA099}" srcOrd="5" destOrd="0" parTransId="{8FE06E43-056C-41A6-8E66-94657357CB6D}" sibTransId="{FADC901F-29A3-4D9D-AC14-F193295F970A}"/>
    <dgm:cxn modelId="{CAC8C89B-6DE9-4DFC-AE9F-5246C9691EAB}" type="presOf" srcId="{44F402CA-2D77-4348-AFE1-D2790A42F8B0}" destId="{DD8B7E64-DB34-4D6A-B9AD-9D5939F45B87}" srcOrd="0" destOrd="1" presId="urn:microsoft.com/office/officeart/2005/8/layout/hList2#1"/>
    <dgm:cxn modelId="{B7591BF1-DB7D-40A2-AB93-1DB677AB5006}" srcId="{10924928-EEF2-48A7-BA55-0B7F446BC38C}" destId="{C20A8D34-681D-4DCD-8942-F2CAF42F23CE}" srcOrd="0" destOrd="0" parTransId="{D4A1D137-7E60-4E3A-A397-CFDA896B4145}" sibTransId="{AAF27843-135D-42F1-A2B6-A19808322831}"/>
    <dgm:cxn modelId="{B35293C2-DB4F-401F-9363-359854BCBFE8}" type="presOf" srcId="{93C8342E-A74F-4B1A-ADF6-6461116113B5}" destId="{2F9B8885-6C1D-4AFA-8A6F-251C65F86627}" srcOrd="0" destOrd="0" presId="urn:microsoft.com/office/officeart/2005/8/layout/hList2#1"/>
    <dgm:cxn modelId="{268E06AE-3686-41D5-B4D1-8CB88FD8A38E}" srcId="{98E66783-C91A-4251-8D41-D3879E81457D}" destId="{93C8342E-A74F-4B1A-ADF6-6461116113B5}" srcOrd="0" destOrd="0" parTransId="{CD086972-8011-412F-A86F-4AE24AED7B4D}" sibTransId="{4A81B0E9-828D-4432-8E19-8A24FA711B6E}"/>
    <dgm:cxn modelId="{8ACC5685-A583-4AB3-B32F-FEF2B9F7A733}" type="presOf" srcId="{97448A59-F448-472A-855B-9DC35969DD22}" destId="{DD8B7E64-DB34-4D6A-B9AD-9D5939F45B87}" srcOrd="0" destOrd="0" presId="urn:microsoft.com/office/officeart/2005/8/layout/hList2#1"/>
    <dgm:cxn modelId="{E6762550-E805-43C8-9E95-7887D69F881D}" srcId="{93C8342E-A74F-4B1A-ADF6-6461116113B5}" destId="{8C6EA595-2DDD-4BDF-9D6D-EF19EF62232E}" srcOrd="6" destOrd="0" parTransId="{0205483C-7212-4E8C-BDDF-F9CB70BE8907}" sibTransId="{11E49760-2250-4F77-B33B-999A5CC713F6}"/>
    <dgm:cxn modelId="{F3B36C77-3D79-4774-924C-E146DD6BF3F0}" type="presOf" srcId="{3043576E-98D5-4351-9B00-93E4B36BD6DD}" destId="{DD8B7E64-DB34-4D6A-B9AD-9D5939F45B87}" srcOrd="0" destOrd="2" presId="urn:microsoft.com/office/officeart/2005/8/layout/hList2#1"/>
    <dgm:cxn modelId="{CC1322EC-0D90-4B22-8D22-B77EB9646103}" srcId="{93C8342E-A74F-4B1A-ADF6-6461116113B5}" destId="{5A41CC4A-B127-403E-8488-4FE490ACDD39}" srcOrd="2" destOrd="0" parTransId="{44205D56-6155-48BC-868B-455423CF3F23}" sibTransId="{4D7F012A-8FE7-4CB5-A4EA-96D4CDCD106E}"/>
    <dgm:cxn modelId="{B4BD30EE-BD87-4111-8481-AA04360910AB}" srcId="{5D76FFDA-89B1-40E6-9656-ED42E782FCE4}" destId="{3043576E-98D5-4351-9B00-93E4B36BD6DD}" srcOrd="2" destOrd="0" parTransId="{3F3A82B2-AF63-41A8-B6C9-CDCBFABB6F2F}" sibTransId="{BDA26DD2-C108-4D39-9955-D46F9D3332BC}"/>
    <dgm:cxn modelId="{6B3ADCF6-A28C-472D-9711-DDC01A25FB8F}" type="presOf" srcId="{98E66783-C91A-4251-8D41-D3879E81457D}" destId="{FFA53076-97E6-47A2-85EC-308249BCF05B}" srcOrd="0" destOrd="0" presId="urn:microsoft.com/office/officeart/2005/8/layout/hList2#1"/>
    <dgm:cxn modelId="{8C8E428A-DCFA-49A0-AC0A-3547BFDAE8F9}" type="presOf" srcId="{0EDA8418-4CA6-4932-9A4E-2EE9914333D8}" destId="{85938E23-4546-4A58-B71B-71743EAFDF2E}" srcOrd="0" destOrd="3" presId="urn:microsoft.com/office/officeart/2005/8/layout/hList2#1"/>
    <dgm:cxn modelId="{5B241C72-BB93-47EC-81CD-7F8040B6AF94}" srcId="{93C8342E-A74F-4B1A-ADF6-6461116113B5}" destId="{0EDA8418-4CA6-4932-9A4E-2EE9914333D8}" srcOrd="3" destOrd="0" parTransId="{549C6F30-E5D2-448B-A948-CA2614A015F0}" sibTransId="{D905534C-D5B5-49A7-B8D3-2766047B2DD4}"/>
    <dgm:cxn modelId="{B365A227-38FF-4DD7-8975-1A45FA968C50}" srcId="{98E66783-C91A-4251-8D41-D3879E81457D}" destId="{10924928-EEF2-48A7-BA55-0B7F446BC38C}" srcOrd="1" destOrd="0" parTransId="{D27A712B-E237-4909-9022-2575EEF47E85}" sibTransId="{9E841105-804E-4488-9D12-8B04A9D18439}"/>
    <dgm:cxn modelId="{F239D762-75F4-4530-93C7-D053479C7D02}" srcId="{93C8342E-A74F-4B1A-ADF6-6461116113B5}" destId="{C684FB8B-D0D5-4D7E-AC72-F2D18EF205C2}" srcOrd="1" destOrd="0" parTransId="{114D4932-CF5A-4D6C-A891-5DADEFFBF0CD}" sibTransId="{2FD6363D-7D69-4DB5-B914-A1756B2DCD65}"/>
    <dgm:cxn modelId="{BF559130-07C5-49CF-8308-77776E2852AC}" type="presOf" srcId="{C684FB8B-D0D5-4D7E-AC72-F2D18EF205C2}" destId="{85938E23-4546-4A58-B71B-71743EAFDF2E}" srcOrd="0" destOrd="1" presId="urn:microsoft.com/office/officeart/2005/8/layout/hList2#1"/>
    <dgm:cxn modelId="{CE43F3A2-4DF4-4A71-97FB-8C2C2883DB11}" type="presOf" srcId="{49F3EB2D-17FD-4AAD-BF64-6C41810A1728}" destId="{85938E23-4546-4A58-B71B-71743EAFDF2E}" srcOrd="0" destOrd="4" presId="urn:microsoft.com/office/officeart/2005/8/layout/hList2#1"/>
    <dgm:cxn modelId="{F1FE496C-20AA-45F1-A3BE-EAC3F3D3387D}" type="presOf" srcId="{C20A8D34-681D-4DCD-8942-F2CAF42F23CE}" destId="{210A3DFF-80FB-4BE4-A325-112BE4D65347}" srcOrd="0" destOrd="0" presId="urn:microsoft.com/office/officeart/2005/8/layout/hList2#1"/>
    <dgm:cxn modelId="{4EE3439E-A67D-4864-9BFC-3DCD1F94469F}" type="presOf" srcId="{6A81CB25-70BF-4362-A918-81A3A36651A3}" destId="{85938E23-4546-4A58-B71B-71743EAFDF2E}" srcOrd="0" destOrd="0" presId="urn:microsoft.com/office/officeart/2005/8/layout/hList2#1"/>
    <dgm:cxn modelId="{A1AD4D84-1EAC-43E6-816C-5D04B3CD1195}" type="presOf" srcId="{5D76FFDA-89B1-40E6-9656-ED42E782FCE4}" destId="{C1531E9C-5EFA-4A37-8E28-4924C81CE885}" srcOrd="0" destOrd="0" presId="urn:microsoft.com/office/officeart/2005/8/layout/hList2#1"/>
    <dgm:cxn modelId="{46311D0C-6665-4466-984F-F017F951D81E}" type="presOf" srcId="{8C6EA595-2DDD-4BDF-9D6D-EF19EF62232E}" destId="{85938E23-4546-4A58-B71B-71743EAFDF2E}" srcOrd="0" destOrd="6" presId="urn:microsoft.com/office/officeart/2005/8/layout/hList2#1"/>
    <dgm:cxn modelId="{89A00751-B272-4884-A2BA-BBCFC34AC0F3}" type="presOf" srcId="{10924928-EEF2-48A7-BA55-0B7F446BC38C}" destId="{F1C775ED-3FB2-46FA-91D7-188A9FDA416D}" srcOrd="0" destOrd="0" presId="urn:microsoft.com/office/officeart/2005/8/layout/hList2#1"/>
    <dgm:cxn modelId="{B22BFC85-B6EE-4E7E-A666-348B226B1169}" srcId="{93C8342E-A74F-4B1A-ADF6-6461116113B5}" destId="{6A81CB25-70BF-4362-A918-81A3A36651A3}" srcOrd="0" destOrd="0" parTransId="{54DC82D6-01E6-454A-9648-AFFC21D5308F}" sibTransId="{C45B6FAC-179B-47A5-B39F-32944E538680}"/>
    <dgm:cxn modelId="{7477BDB9-755C-42D6-9DBB-2B6F9EBD1125}" srcId="{10924928-EEF2-48A7-BA55-0B7F446BC38C}" destId="{A467AB15-668D-4454-AEA4-9B22475AD14B}" srcOrd="2" destOrd="0" parTransId="{FFAE8E45-61E4-4FDF-9403-5FCA77BD3A64}" sibTransId="{F780B326-6043-4F32-A0D1-8873F934FA0C}"/>
    <dgm:cxn modelId="{DED44BC9-5CB3-4898-962F-C74E921AE3DD}" srcId="{5D76FFDA-89B1-40E6-9656-ED42E782FCE4}" destId="{97448A59-F448-472A-855B-9DC35969DD22}" srcOrd="0" destOrd="0" parTransId="{EAFB4148-8B27-4D03-8315-41F9D14190D3}" sibTransId="{C102AEF9-92FF-480D-BF03-502969CF1E0E}"/>
    <dgm:cxn modelId="{F95417E4-5A1F-4BFD-BF98-054BC23551BE}" type="presOf" srcId="{E80BDB5C-008A-44FA-A468-97D6DEFFA099}" destId="{85938E23-4546-4A58-B71B-71743EAFDF2E}" srcOrd="0" destOrd="5" presId="urn:microsoft.com/office/officeart/2005/8/layout/hList2#1"/>
    <dgm:cxn modelId="{02031C32-89AE-40C6-A076-5023810AA453}" type="presOf" srcId="{5A41CC4A-B127-403E-8488-4FE490ACDD39}" destId="{85938E23-4546-4A58-B71B-71743EAFDF2E}" srcOrd="0" destOrd="2" presId="urn:microsoft.com/office/officeart/2005/8/layout/hList2#1"/>
    <dgm:cxn modelId="{05C41878-052E-46BD-979B-95B7C5A09826}" srcId="{98E66783-C91A-4251-8D41-D3879E81457D}" destId="{5D76FFDA-89B1-40E6-9656-ED42E782FCE4}" srcOrd="2" destOrd="0" parTransId="{FA608300-D759-4BFB-84F3-3029F6AA38C9}" sibTransId="{ADAEEA6D-95C4-43D4-9B8E-4A4D3DB0BC51}"/>
    <dgm:cxn modelId="{CC1721E3-434B-4C76-AB92-00BB5E19FA17}" srcId="{5D76FFDA-89B1-40E6-9656-ED42E782FCE4}" destId="{44F402CA-2D77-4348-AFE1-D2790A42F8B0}" srcOrd="1" destOrd="0" parTransId="{8BAD6CA2-8E63-41AF-8A03-4AE91F1F079E}" sibTransId="{0760DD41-F3A8-426C-B65E-D9FF3117C16D}"/>
    <dgm:cxn modelId="{9F1B0BB0-9073-40F9-AACD-A910F0AA8B05}" type="presParOf" srcId="{FFA53076-97E6-47A2-85EC-308249BCF05B}" destId="{5778009B-6413-4938-AF7E-60C35B3CC4FF}" srcOrd="0" destOrd="0" presId="urn:microsoft.com/office/officeart/2005/8/layout/hList2#1"/>
    <dgm:cxn modelId="{298CCF70-2C40-4050-BDD4-658A609FAEAD}" type="presParOf" srcId="{5778009B-6413-4938-AF7E-60C35B3CC4FF}" destId="{6D3510A9-36D9-4AA6-8561-0CFA7279F3EE}" srcOrd="0" destOrd="0" presId="urn:microsoft.com/office/officeart/2005/8/layout/hList2#1"/>
    <dgm:cxn modelId="{3F39DD93-754A-4C9F-9354-57CBA7FD1604}" type="presParOf" srcId="{5778009B-6413-4938-AF7E-60C35B3CC4FF}" destId="{85938E23-4546-4A58-B71B-71743EAFDF2E}" srcOrd="1" destOrd="0" presId="urn:microsoft.com/office/officeart/2005/8/layout/hList2#1"/>
    <dgm:cxn modelId="{B64C2A8E-F635-457F-8825-B18C297638EE}" type="presParOf" srcId="{5778009B-6413-4938-AF7E-60C35B3CC4FF}" destId="{2F9B8885-6C1D-4AFA-8A6F-251C65F86627}" srcOrd="2" destOrd="0" presId="urn:microsoft.com/office/officeart/2005/8/layout/hList2#1"/>
    <dgm:cxn modelId="{3C4870ED-B4FD-4B61-8071-FCC67ED5DE7F}" type="presParOf" srcId="{FFA53076-97E6-47A2-85EC-308249BCF05B}" destId="{9A5941D7-ACF3-4AD9-969F-D961729E497F}" srcOrd="1" destOrd="0" presId="urn:microsoft.com/office/officeart/2005/8/layout/hList2#1"/>
    <dgm:cxn modelId="{4CDF35FB-DCED-4FDB-9B7C-4D2E1E8758F1}" type="presParOf" srcId="{FFA53076-97E6-47A2-85EC-308249BCF05B}" destId="{EE3E02B6-E4C3-40B4-BC3E-633AC6BAF9ED}" srcOrd="2" destOrd="0" presId="urn:microsoft.com/office/officeart/2005/8/layout/hList2#1"/>
    <dgm:cxn modelId="{4123FFC8-936A-4934-9995-5D30E457E11E}" type="presParOf" srcId="{EE3E02B6-E4C3-40B4-BC3E-633AC6BAF9ED}" destId="{67EE3E8F-D8CE-4A77-9926-475A9DDC5EA1}" srcOrd="0" destOrd="0" presId="urn:microsoft.com/office/officeart/2005/8/layout/hList2#1"/>
    <dgm:cxn modelId="{8C816FCA-5DB3-45C8-B7AD-10AC55410CC7}" type="presParOf" srcId="{EE3E02B6-E4C3-40B4-BC3E-633AC6BAF9ED}" destId="{210A3DFF-80FB-4BE4-A325-112BE4D65347}" srcOrd="1" destOrd="0" presId="urn:microsoft.com/office/officeart/2005/8/layout/hList2#1"/>
    <dgm:cxn modelId="{A59AD9E7-75BC-4828-9FD8-54C36F3175ED}" type="presParOf" srcId="{EE3E02B6-E4C3-40B4-BC3E-633AC6BAF9ED}" destId="{F1C775ED-3FB2-46FA-91D7-188A9FDA416D}" srcOrd="2" destOrd="0" presId="urn:microsoft.com/office/officeart/2005/8/layout/hList2#1"/>
    <dgm:cxn modelId="{CFF35812-9993-4F84-AFC6-216F419A3785}" type="presParOf" srcId="{FFA53076-97E6-47A2-85EC-308249BCF05B}" destId="{A5068DE4-236E-4EF2-8DA7-B06E248E6D0F}" srcOrd="3" destOrd="0" presId="urn:microsoft.com/office/officeart/2005/8/layout/hList2#1"/>
    <dgm:cxn modelId="{F7919F17-06E6-4564-B9EA-4EED7E021DA0}" type="presParOf" srcId="{FFA53076-97E6-47A2-85EC-308249BCF05B}" destId="{F5AF7936-D250-44DB-8509-A43EFEDA56DD}" srcOrd="4" destOrd="0" presId="urn:microsoft.com/office/officeart/2005/8/layout/hList2#1"/>
    <dgm:cxn modelId="{CC4D483C-9371-4F7D-B10B-687CEAC676F7}" type="presParOf" srcId="{F5AF7936-D250-44DB-8509-A43EFEDA56DD}" destId="{3D5AACDD-4EEF-4B8F-8F70-507E3F6B3382}" srcOrd="0" destOrd="0" presId="urn:microsoft.com/office/officeart/2005/8/layout/hList2#1"/>
    <dgm:cxn modelId="{2542C0C5-DF81-4CF2-BD91-9368E3B39B56}" type="presParOf" srcId="{F5AF7936-D250-44DB-8509-A43EFEDA56DD}" destId="{DD8B7E64-DB34-4D6A-B9AD-9D5939F45B87}" srcOrd="1" destOrd="0" presId="urn:microsoft.com/office/officeart/2005/8/layout/hList2#1"/>
    <dgm:cxn modelId="{BAF695DE-7F2D-4843-9097-CB6D3A10A162}" type="presParOf" srcId="{F5AF7936-D250-44DB-8509-A43EFEDA56DD}" destId="{C1531E9C-5EFA-4A37-8E28-4924C81CE88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3BEE7-D2B2-4558-B3AC-43E0600A66AA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85A7D3-8011-4E4A-80CA-209DBCC78CFA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Код доступа получает каждый школьник</a:t>
          </a:r>
        </a:p>
      </dgm:t>
    </dgm:pt>
    <dgm:pt modelId="{80E3AB9D-05E7-4FEF-9A56-1C35E404D5FA}" type="parTrans" cxnId="{DEDC8956-0676-4462-BF27-0705FC561BB8}">
      <dgm:prSet/>
      <dgm:spPr/>
      <dgm:t>
        <a:bodyPr/>
        <a:lstStyle/>
        <a:p>
          <a:endParaRPr lang="ru-RU"/>
        </a:p>
      </dgm:t>
    </dgm:pt>
    <dgm:pt modelId="{673CF009-F537-4C57-B05E-BFED889B4EB7}" type="sibTrans" cxnId="{DEDC8956-0676-4462-BF27-0705FC561BB8}">
      <dgm:prSet/>
      <dgm:spPr/>
      <dgm:t>
        <a:bodyPr/>
        <a:lstStyle/>
        <a:p>
          <a:endParaRPr lang="ru-RU"/>
        </a:p>
      </dgm:t>
    </dgm:pt>
    <dgm:pt modelId="{D55D5E64-2212-44BE-A737-3AB2A487A6BA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принимают участие в ШЭ в режиме «онлайн» в своих школах (7-11 класс) или дома (4-6 класс) </a:t>
          </a:r>
        </a:p>
      </dgm:t>
    </dgm:pt>
    <dgm:pt modelId="{47CD2150-1CAE-462B-AA33-BF5E9C960605}" type="parTrans" cxnId="{11F1D7D4-A14E-43F6-818F-30217855E1FF}">
      <dgm:prSet/>
      <dgm:spPr/>
      <dgm:t>
        <a:bodyPr/>
        <a:lstStyle/>
        <a:p>
          <a:endParaRPr lang="ru-RU"/>
        </a:p>
      </dgm:t>
    </dgm:pt>
    <dgm:pt modelId="{BB20ADB3-33E9-4A47-A366-0EFF8253001C}" type="sibTrans" cxnId="{11F1D7D4-A14E-43F6-818F-30217855E1FF}">
      <dgm:prSet/>
      <dgm:spPr/>
      <dgm:t>
        <a:bodyPr/>
        <a:lstStyle/>
        <a:p>
          <a:endParaRPr lang="ru-RU"/>
        </a:p>
      </dgm:t>
    </dgm:pt>
    <dgm:pt modelId="{069810DA-C750-48C8-90F7-301EA63FFCAB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Школьники подают апелляции своим педагогам</a:t>
          </a:r>
        </a:p>
      </dgm:t>
    </dgm:pt>
    <dgm:pt modelId="{9F3677BA-DE24-4DB7-81A5-3D2C3979CC9A}" type="parTrans" cxnId="{483B56ED-D2EA-455F-B4B4-775C8147563F}">
      <dgm:prSet/>
      <dgm:spPr/>
      <dgm:t>
        <a:bodyPr/>
        <a:lstStyle/>
        <a:p>
          <a:endParaRPr lang="ru-RU"/>
        </a:p>
      </dgm:t>
    </dgm:pt>
    <dgm:pt modelId="{330AF974-952E-4349-9173-F17CCEDCE7B4}" type="sibTrans" cxnId="{483B56ED-D2EA-455F-B4B4-775C8147563F}">
      <dgm:prSet/>
      <dgm:spPr/>
      <dgm:t>
        <a:bodyPr/>
        <a:lstStyle/>
        <a:p>
          <a:endParaRPr lang="ru-RU"/>
        </a:p>
      </dgm:t>
    </dgm:pt>
    <dgm:pt modelId="{A60C6190-616E-4E5D-B025-720EDDD1CABC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 «Сириус» обрабатывает результаты, публикует решения и разборы</a:t>
          </a:r>
        </a:p>
      </dgm:t>
    </dgm:pt>
    <dgm:pt modelId="{72870367-8874-420F-956B-E674D1B30929}" type="parTrans" cxnId="{B64CF5BC-4EDC-4E06-AD89-40BCDF10837C}">
      <dgm:prSet/>
      <dgm:spPr/>
      <dgm:t>
        <a:bodyPr/>
        <a:lstStyle/>
        <a:p>
          <a:endParaRPr lang="ru-RU"/>
        </a:p>
      </dgm:t>
    </dgm:pt>
    <dgm:pt modelId="{50E957AD-259E-4FA4-81BA-9E1AD3D746EA}" type="sibTrans" cxnId="{B64CF5BC-4EDC-4E06-AD89-40BCDF10837C}">
      <dgm:prSet/>
      <dgm:spPr/>
      <dgm:t>
        <a:bodyPr/>
        <a:lstStyle/>
        <a:p>
          <a:endParaRPr lang="ru-RU"/>
        </a:p>
      </dgm:t>
    </dgm:pt>
    <dgm:pt modelId="{A013F635-4BB5-48F3-92D4-5EFD1934995A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 «Сириус» передает в регион сведения о результатах </a:t>
          </a:r>
        </a:p>
      </dgm:t>
    </dgm:pt>
    <dgm:pt modelId="{7CE81219-0FF5-469A-ABE3-97B9A8104317}" type="parTrans" cxnId="{F2433473-47A4-4BB1-A957-F031F80DB116}">
      <dgm:prSet/>
      <dgm:spPr/>
      <dgm:t>
        <a:bodyPr/>
        <a:lstStyle/>
        <a:p>
          <a:endParaRPr lang="ru-RU"/>
        </a:p>
      </dgm:t>
    </dgm:pt>
    <dgm:pt modelId="{7A4E4FE9-6D8C-4291-9600-BAD852F546DD}" type="sibTrans" cxnId="{F2433473-47A4-4BB1-A957-F031F80DB116}">
      <dgm:prSet/>
      <dgm:spPr/>
      <dgm:t>
        <a:bodyPr/>
        <a:lstStyle/>
        <a:p>
          <a:endParaRPr lang="ru-RU"/>
        </a:p>
      </dgm:t>
    </dgm:pt>
    <dgm:pt modelId="{CFE02B02-5CFC-43DD-A5C3-6217AC9CE1C6}">
      <dgm:prSet/>
      <dgm:spPr/>
      <dgm:t>
        <a:bodyPr/>
        <a:lstStyle/>
        <a:p>
          <a:endParaRPr lang="ru-RU"/>
        </a:p>
      </dgm:t>
    </dgm:pt>
    <dgm:pt modelId="{D5F8B922-2C24-4F48-B82B-D95E10B0481B}" type="parTrans" cxnId="{28D0A701-27B2-4FF7-B46A-B073124CEA42}">
      <dgm:prSet/>
      <dgm:spPr/>
      <dgm:t>
        <a:bodyPr/>
        <a:lstStyle/>
        <a:p>
          <a:endParaRPr lang="ru-RU"/>
        </a:p>
      </dgm:t>
    </dgm:pt>
    <dgm:pt modelId="{BC5FCBAA-5CDC-4E8F-9DCD-29D5D9A78D58}" type="sibTrans" cxnId="{28D0A701-27B2-4FF7-B46A-B073124CEA42}">
      <dgm:prSet/>
      <dgm:spPr/>
      <dgm:t>
        <a:bodyPr/>
        <a:lstStyle/>
        <a:p>
          <a:endParaRPr lang="ru-RU"/>
        </a:p>
      </dgm:t>
    </dgm:pt>
    <dgm:pt modelId="{02174BBA-47CE-4723-BA8A-7CF263A132FB}" type="pres">
      <dgm:prSet presAssocID="{6063BEE7-D2B2-4558-B3AC-43E0600A66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74A8B-771C-4AD7-815D-CA52126AF41B}" type="pres">
      <dgm:prSet presAssocID="{DB85A7D3-8011-4E4A-80CA-209DBCC78CF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532F7-2743-46A9-AF91-E2235178893F}" type="pres">
      <dgm:prSet presAssocID="{673CF009-F537-4C57-B05E-BFED889B4EB7}" presName="sibTrans" presStyleCnt="0"/>
      <dgm:spPr/>
    </dgm:pt>
    <dgm:pt modelId="{88898F19-FCDE-4CB9-ACA9-A9C97718A4BF}" type="pres">
      <dgm:prSet presAssocID="{D55D5E64-2212-44BE-A737-3AB2A487A6B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53DA0-1E56-4731-B258-D2075B801AEE}" type="pres">
      <dgm:prSet presAssocID="{BB20ADB3-33E9-4A47-A366-0EFF8253001C}" presName="sibTrans" presStyleCnt="0"/>
      <dgm:spPr/>
    </dgm:pt>
    <dgm:pt modelId="{B4A2F375-96BB-4D7E-AD8F-423D3BA9C8C7}" type="pres">
      <dgm:prSet presAssocID="{069810DA-C750-48C8-90F7-301EA63FFC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FAA27-2EA5-46B6-B1E5-5BDC16B9746C}" type="pres">
      <dgm:prSet presAssocID="{330AF974-952E-4349-9173-F17CCEDCE7B4}" presName="sibTrans" presStyleCnt="0"/>
      <dgm:spPr/>
    </dgm:pt>
    <dgm:pt modelId="{F5E38956-D140-4950-A61B-3BAD6663A2D1}" type="pres">
      <dgm:prSet presAssocID="{A60C6190-616E-4E5D-B025-720EDDD1CABC}" presName="node" presStyleLbl="node1" presStyleIdx="3" presStyleCnt="6" custLinFactX="100000" custLinFactNeighborX="120000" custLinFactNeighborY="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2C603-2585-40CA-AB30-9D17DE86545B}" type="pres">
      <dgm:prSet presAssocID="{50E957AD-259E-4FA4-81BA-9E1AD3D746EA}" presName="sibTrans" presStyleCnt="0"/>
      <dgm:spPr/>
    </dgm:pt>
    <dgm:pt modelId="{96D8C128-43E4-4B0B-BBBA-E7E93679ED1F}" type="pres">
      <dgm:prSet presAssocID="{A013F635-4BB5-48F3-92D4-5EFD1934995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12F3D-CA71-4A05-81CF-546A6130BF77}" type="pres">
      <dgm:prSet presAssocID="{7A4E4FE9-6D8C-4291-9600-BAD852F546DD}" presName="sibTrans" presStyleCnt="0"/>
      <dgm:spPr/>
    </dgm:pt>
    <dgm:pt modelId="{41E4FBE9-0360-4B08-8C40-9FF7B273F604}" type="pres">
      <dgm:prSet presAssocID="{CFE02B02-5CFC-43DD-A5C3-6217AC9CE1C6}" presName="node" presStyleLbl="node1" presStyleIdx="5" presStyleCnt="6" custLinFactX="-100000" custLinFactNeighborX="-120091" custLinFactNeighborY="-1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F1D7D4-A14E-43F6-818F-30217855E1FF}" srcId="{6063BEE7-D2B2-4558-B3AC-43E0600A66AA}" destId="{D55D5E64-2212-44BE-A737-3AB2A487A6BA}" srcOrd="1" destOrd="0" parTransId="{47CD2150-1CAE-462B-AA33-BF5E9C960605}" sibTransId="{BB20ADB3-33E9-4A47-A366-0EFF8253001C}"/>
    <dgm:cxn modelId="{11709364-B79B-4ABB-AF8F-C24A5F1D3059}" type="presOf" srcId="{A60C6190-616E-4E5D-B025-720EDDD1CABC}" destId="{F5E38956-D140-4950-A61B-3BAD6663A2D1}" srcOrd="0" destOrd="0" presId="urn:microsoft.com/office/officeart/2005/8/layout/default#1"/>
    <dgm:cxn modelId="{F2433473-47A4-4BB1-A957-F031F80DB116}" srcId="{6063BEE7-D2B2-4558-B3AC-43E0600A66AA}" destId="{A013F635-4BB5-48F3-92D4-5EFD1934995A}" srcOrd="4" destOrd="0" parTransId="{7CE81219-0FF5-469A-ABE3-97B9A8104317}" sibTransId="{7A4E4FE9-6D8C-4291-9600-BAD852F546DD}"/>
    <dgm:cxn modelId="{82DBD4A4-BBF7-45EC-A5F0-5593A35C1B3B}" type="presOf" srcId="{6063BEE7-D2B2-4558-B3AC-43E0600A66AA}" destId="{02174BBA-47CE-4723-BA8A-7CF263A132FB}" srcOrd="0" destOrd="0" presId="urn:microsoft.com/office/officeart/2005/8/layout/default#1"/>
    <dgm:cxn modelId="{E6FC7850-4752-46FA-8874-527581435617}" type="presOf" srcId="{CFE02B02-5CFC-43DD-A5C3-6217AC9CE1C6}" destId="{41E4FBE9-0360-4B08-8C40-9FF7B273F604}" srcOrd="0" destOrd="0" presId="urn:microsoft.com/office/officeart/2005/8/layout/default#1"/>
    <dgm:cxn modelId="{28D0A701-27B2-4FF7-B46A-B073124CEA42}" srcId="{6063BEE7-D2B2-4558-B3AC-43E0600A66AA}" destId="{CFE02B02-5CFC-43DD-A5C3-6217AC9CE1C6}" srcOrd="5" destOrd="0" parTransId="{D5F8B922-2C24-4F48-B82B-D95E10B0481B}" sibTransId="{BC5FCBAA-5CDC-4E8F-9DCD-29D5D9A78D58}"/>
    <dgm:cxn modelId="{36F11307-2E56-406F-894D-247D4607E501}" type="presOf" srcId="{D55D5E64-2212-44BE-A737-3AB2A487A6BA}" destId="{88898F19-FCDE-4CB9-ACA9-A9C97718A4BF}" srcOrd="0" destOrd="0" presId="urn:microsoft.com/office/officeart/2005/8/layout/default#1"/>
    <dgm:cxn modelId="{DEDC8956-0676-4462-BF27-0705FC561BB8}" srcId="{6063BEE7-D2B2-4558-B3AC-43E0600A66AA}" destId="{DB85A7D3-8011-4E4A-80CA-209DBCC78CFA}" srcOrd="0" destOrd="0" parTransId="{80E3AB9D-05E7-4FEF-9A56-1C35E404D5FA}" sibTransId="{673CF009-F537-4C57-B05E-BFED889B4EB7}"/>
    <dgm:cxn modelId="{B64CF5BC-4EDC-4E06-AD89-40BCDF10837C}" srcId="{6063BEE7-D2B2-4558-B3AC-43E0600A66AA}" destId="{A60C6190-616E-4E5D-B025-720EDDD1CABC}" srcOrd="3" destOrd="0" parTransId="{72870367-8874-420F-956B-E674D1B30929}" sibTransId="{50E957AD-259E-4FA4-81BA-9E1AD3D746EA}"/>
    <dgm:cxn modelId="{483B56ED-D2EA-455F-B4B4-775C8147563F}" srcId="{6063BEE7-D2B2-4558-B3AC-43E0600A66AA}" destId="{069810DA-C750-48C8-90F7-301EA63FFCAB}" srcOrd="2" destOrd="0" parTransId="{9F3677BA-DE24-4DB7-81A5-3D2C3979CC9A}" sibTransId="{330AF974-952E-4349-9173-F17CCEDCE7B4}"/>
    <dgm:cxn modelId="{41B83050-0516-4590-B1FE-EE731C8E4066}" type="presOf" srcId="{DB85A7D3-8011-4E4A-80CA-209DBCC78CFA}" destId="{6BF74A8B-771C-4AD7-815D-CA52126AF41B}" srcOrd="0" destOrd="0" presId="urn:microsoft.com/office/officeart/2005/8/layout/default#1"/>
    <dgm:cxn modelId="{3BAE900F-05F1-410C-A4CD-2E332A1BFC30}" type="presOf" srcId="{A013F635-4BB5-48F3-92D4-5EFD1934995A}" destId="{96D8C128-43E4-4B0B-BBBA-E7E93679ED1F}" srcOrd="0" destOrd="0" presId="urn:microsoft.com/office/officeart/2005/8/layout/default#1"/>
    <dgm:cxn modelId="{092A9A8C-FE44-4A0C-80ED-CE440A057825}" type="presOf" srcId="{069810DA-C750-48C8-90F7-301EA63FFCAB}" destId="{B4A2F375-96BB-4D7E-AD8F-423D3BA9C8C7}" srcOrd="0" destOrd="0" presId="urn:microsoft.com/office/officeart/2005/8/layout/default#1"/>
    <dgm:cxn modelId="{337896E0-73F4-4CF7-9D95-D19CA90A28BA}" type="presParOf" srcId="{02174BBA-47CE-4723-BA8A-7CF263A132FB}" destId="{6BF74A8B-771C-4AD7-815D-CA52126AF41B}" srcOrd="0" destOrd="0" presId="urn:microsoft.com/office/officeart/2005/8/layout/default#1"/>
    <dgm:cxn modelId="{BA331C82-65C6-4A23-AF4C-11206FB3DE1E}" type="presParOf" srcId="{02174BBA-47CE-4723-BA8A-7CF263A132FB}" destId="{C91532F7-2743-46A9-AF91-E2235178893F}" srcOrd="1" destOrd="0" presId="urn:microsoft.com/office/officeart/2005/8/layout/default#1"/>
    <dgm:cxn modelId="{1FB3086F-561B-42A4-A3CF-EB730C67DF0E}" type="presParOf" srcId="{02174BBA-47CE-4723-BA8A-7CF263A132FB}" destId="{88898F19-FCDE-4CB9-ACA9-A9C97718A4BF}" srcOrd="2" destOrd="0" presId="urn:microsoft.com/office/officeart/2005/8/layout/default#1"/>
    <dgm:cxn modelId="{1A4544B3-A2BA-44D3-B4D6-85DF67517E70}" type="presParOf" srcId="{02174BBA-47CE-4723-BA8A-7CF263A132FB}" destId="{68353DA0-1E56-4731-B258-D2075B801AEE}" srcOrd="3" destOrd="0" presId="urn:microsoft.com/office/officeart/2005/8/layout/default#1"/>
    <dgm:cxn modelId="{D47D21F5-CEE5-4C6F-B967-52869172C9F4}" type="presParOf" srcId="{02174BBA-47CE-4723-BA8A-7CF263A132FB}" destId="{B4A2F375-96BB-4D7E-AD8F-423D3BA9C8C7}" srcOrd="4" destOrd="0" presId="urn:microsoft.com/office/officeart/2005/8/layout/default#1"/>
    <dgm:cxn modelId="{9E051F9D-0A4E-4C2D-9768-F3022E1AED0D}" type="presParOf" srcId="{02174BBA-47CE-4723-BA8A-7CF263A132FB}" destId="{218FAA27-2EA5-46B6-B1E5-5BDC16B9746C}" srcOrd="5" destOrd="0" presId="urn:microsoft.com/office/officeart/2005/8/layout/default#1"/>
    <dgm:cxn modelId="{580F2D45-1743-4966-A896-25F09575D7FE}" type="presParOf" srcId="{02174BBA-47CE-4723-BA8A-7CF263A132FB}" destId="{F5E38956-D140-4950-A61B-3BAD6663A2D1}" srcOrd="6" destOrd="0" presId="urn:microsoft.com/office/officeart/2005/8/layout/default#1"/>
    <dgm:cxn modelId="{C322217F-9F7D-47E0-B4C1-9CC9D29B049F}" type="presParOf" srcId="{02174BBA-47CE-4723-BA8A-7CF263A132FB}" destId="{AC52C603-2585-40CA-AB30-9D17DE86545B}" srcOrd="7" destOrd="0" presId="urn:microsoft.com/office/officeart/2005/8/layout/default#1"/>
    <dgm:cxn modelId="{89034850-8E66-4DEA-B197-91D2242CEBC9}" type="presParOf" srcId="{02174BBA-47CE-4723-BA8A-7CF263A132FB}" destId="{96D8C128-43E4-4B0B-BBBA-E7E93679ED1F}" srcOrd="8" destOrd="0" presId="urn:microsoft.com/office/officeart/2005/8/layout/default#1"/>
    <dgm:cxn modelId="{F68A478B-791F-4233-9D21-B173FB387729}" type="presParOf" srcId="{02174BBA-47CE-4723-BA8A-7CF263A132FB}" destId="{2BA12F3D-CA71-4A05-81CF-546A6130BF77}" srcOrd="9" destOrd="0" presId="urn:microsoft.com/office/officeart/2005/8/layout/default#1"/>
    <dgm:cxn modelId="{C1597972-453D-4B6A-A538-7DC5D044C053}" type="presParOf" srcId="{02174BBA-47CE-4723-BA8A-7CF263A132FB}" destId="{41E4FBE9-0360-4B08-8C40-9FF7B273F604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5F865E-0092-41C6-A09C-0A56862F8CEE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16DF89-EAF5-4255-A6AF-52D40022114B}">
      <dgm:prSet phldrT="[Текст]"/>
      <dgm:spPr/>
      <dgm:t>
        <a:bodyPr/>
        <a:lstStyle/>
        <a:p>
          <a:r>
            <a:rPr lang="ru-RU" dirty="0"/>
            <a:t>Вовлечение обучающихся </a:t>
          </a:r>
        </a:p>
      </dgm:t>
    </dgm:pt>
    <dgm:pt modelId="{DE7CBD79-DEE2-4778-890F-7470F78A9919}" type="parTrans" cxnId="{413EDFF1-A817-4313-98E0-24A5DDEF6BA8}">
      <dgm:prSet/>
      <dgm:spPr/>
      <dgm:t>
        <a:bodyPr/>
        <a:lstStyle/>
        <a:p>
          <a:endParaRPr lang="ru-RU"/>
        </a:p>
      </dgm:t>
    </dgm:pt>
    <dgm:pt modelId="{EF3BCE03-2CDE-4C67-AAE3-104D9B582A6B}" type="sibTrans" cxnId="{413EDFF1-A817-4313-98E0-24A5DDEF6BA8}">
      <dgm:prSet/>
      <dgm:spPr/>
      <dgm:t>
        <a:bodyPr/>
        <a:lstStyle/>
        <a:p>
          <a:endParaRPr lang="ru-RU"/>
        </a:p>
      </dgm:t>
    </dgm:pt>
    <dgm:pt modelId="{3F708847-BE96-4070-90E4-110592E1807C}">
      <dgm:prSet phldrT="[Текст]" custT="1"/>
      <dgm:spPr/>
      <dgm:t>
        <a:bodyPr/>
        <a:lstStyle/>
        <a:p>
          <a:r>
            <a:rPr lang="ru-RU" sz="3200" dirty="0"/>
            <a:t>не менее </a:t>
          </a:r>
          <a:r>
            <a: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80 %</a:t>
          </a:r>
          <a:r>
            <a:rPr lang="ru-RU" sz="3200" dirty="0"/>
            <a:t> в школьный этап </a:t>
          </a:r>
          <a:r>
            <a:rPr lang="ru-RU" sz="3200" dirty="0" err="1" smtClean="0"/>
            <a:t>ВсОШ</a:t>
          </a:r>
          <a:r>
            <a:rPr lang="ru-RU" sz="3200" dirty="0" smtClean="0"/>
            <a:t> (2023 год)</a:t>
          </a:r>
          <a:endParaRPr lang="ru-RU" sz="3200" dirty="0"/>
        </a:p>
      </dgm:t>
    </dgm:pt>
    <dgm:pt modelId="{3EDEDC59-DF4C-4A5B-BFA7-569CBCEFEA0B}" type="parTrans" cxnId="{3451E485-6DBE-4A70-B0AA-8986B35EC5F4}">
      <dgm:prSet/>
      <dgm:spPr/>
      <dgm:t>
        <a:bodyPr/>
        <a:lstStyle/>
        <a:p>
          <a:endParaRPr lang="ru-RU"/>
        </a:p>
      </dgm:t>
    </dgm:pt>
    <dgm:pt modelId="{512637FC-4C2E-4507-A2C2-812BBF4E2526}" type="sibTrans" cxnId="{3451E485-6DBE-4A70-B0AA-8986B35EC5F4}">
      <dgm:prSet/>
      <dgm:spPr/>
      <dgm:t>
        <a:bodyPr/>
        <a:lstStyle/>
        <a:p>
          <a:endParaRPr lang="ru-RU"/>
        </a:p>
      </dgm:t>
    </dgm:pt>
    <dgm:pt modelId="{3AD2BAB7-63CF-483A-AE6A-AE26BB9F5C72}">
      <dgm:prSet phldrT="[Текст]"/>
      <dgm:spPr/>
      <dgm:t>
        <a:bodyPr/>
        <a:lstStyle/>
        <a:p>
          <a:r>
            <a:rPr lang="ru-RU" dirty="0"/>
            <a:t>Повышение результативности участия </a:t>
          </a:r>
        </a:p>
      </dgm:t>
    </dgm:pt>
    <dgm:pt modelId="{5878D67C-2108-4BFD-8A53-625917D814BE}" type="parTrans" cxnId="{C7CEAC8A-D265-4CBA-889D-33EEEC25B30E}">
      <dgm:prSet/>
      <dgm:spPr/>
      <dgm:t>
        <a:bodyPr/>
        <a:lstStyle/>
        <a:p>
          <a:endParaRPr lang="ru-RU"/>
        </a:p>
      </dgm:t>
    </dgm:pt>
    <dgm:pt modelId="{694F89E5-4562-4660-AA9A-F8147F14EB33}" type="sibTrans" cxnId="{C7CEAC8A-D265-4CBA-889D-33EEEC25B30E}">
      <dgm:prSet/>
      <dgm:spPr/>
      <dgm:t>
        <a:bodyPr/>
        <a:lstStyle/>
        <a:p>
          <a:endParaRPr lang="ru-RU"/>
        </a:p>
      </dgm:t>
    </dgm:pt>
    <dgm:pt modelId="{13D96A65-D487-4494-B973-74B628F2AD1B}">
      <dgm:prSet phldrT="[Текст]"/>
      <dgm:spPr/>
      <dgm:t>
        <a:bodyPr/>
        <a:lstStyle/>
        <a:p>
          <a:r>
            <a:rPr lang="ru-RU" dirty="0"/>
            <a:t>Видео разборы заданий</a:t>
          </a:r>
        </a:p>
      </dgm:t>
    </dgm:pt>
    <dgm:pt modelId="{7795F4D2-BE85-4504-947C-C847A372975B}" type="parTrans" cxnId="{82743ABF-36C7-42B6-8D19-9E02FA1C4CAA}">
      <dgm:prSet/>
      <dgm:spPr/>
      <dgm:t>
        <a:bodyPr/>
        <a:lstStyle/>
        <a:p>
          <a:endParaRPr lang="ru-RU"/>
        </a:p>
      </dgm:t>
    </dgm:pt>
    <dgm:pt modelId="{B65BC8DE-33B3-4145-B909-EDA9AD8E4DF0}" type="sibTrans" cxnId="{82743ABF-36C7-42B6-8D19-9E02FA1C4CAA}">
      <dgm:prSet/>
      <dgm:spPr/>
      <dgm:t>
        <a:bodyPr/>
        <a:lstStyle/>
        <a:p>
          <a:endParaRPr lang="ru-RU"/>
        </a:p>
      </dgm:t>
    </dgm:pt>
    <dgm:pt modelId="{70280C69-7514-46C6-9A72-ED9C48F2D78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</a:rPr>
            <a:t>100% </a:t>
          </a:r>
          <a:r>
            <a:rPr lang="ru-RU" sz="3200" dirty="0" smtClean="0"/>
            <a:t>(2024 год)</a:t>
          </a:r>
          <a:endParaRPr lang="ru-RU" sz="3200" dirty="0"/>
        </a:p>
      </dgm:t>
    </dgm:pt>
    <dgm:pt modelId="{897A691E-4005-4F1A-9408-C4A1A8FD818D}" type="parTrans" cxnId="{B117C803-B429-4B56-AF36-81C0E17D276A}">
      <dgm:prSet/>
      <dgm:spPr/>
      <dgm:t>
        <a:bodyPr/>
        <a:lstStyle/>
        <a:p>
          <a:endParaRPr lang="ru-RU"/>
        </a:p>
      </dgm:t>
    </dgm:pt>
    <dgm:pt modelId="{580EB9EF-25C5-42C5-98DF-527330723ED8}" type="sibTrans" cxnId="{B117C803-B429-4B56-AF36-81C0E17D276A}">
      <dgm:prSet/>
      <dgm:spPr/>
      <dgm:t>
        <a:bodyPr/>
        <a:lstStyle/>
        <a:p>
          <a:endParaRPr lang="ru-RU"/>
        </a:p>
      </dgm:t>
    </dgm:pt>
    <dgm:pt modelId="{2199652F-B458-45F8-A791-CBC0C09B69D9}" type="pres">
      <dgm:prSet presAssocID="{555F865E-0092-41C6-A09C-0A56862F8C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59171-E337-44ED-917E-D47B9806BA2C}" type="pres">
      <dgm:prSet presAssocID="{E216DF89-EAF5-4255-A6AF-52D40022114B}" presName="composite" presStyleCnt="0"/>
      <dgm:spPr/>
    </dgm:pt>
    <dgm:pt modelId="{9FF45993-C288-4186-AEF5-283D96F05D0C}" type="pres">
      <dgm:prSet presAssocID="{E216DF89-EAF5-4255-A6AF-52D40022114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E1DD6-3765-4A6F-BFA3-CAEF50AFB89A}" type="pres">
      <dgm:prSet presAssocID="{E216DF89-EAF5-4255-A6AF-52D40022114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08D7B-B2B5-49DA-A959-DD11215CBCB6}" type="pres">
      <dgm:prSet presAssocID="{EF3BCE03-2CDE-4C67-AAE3-104D9B582A6B}" presName="space" presStyleCnt="0"/>
      <dgm:spPr/>
    </dgm:pt>
    <dgm:pt modelId="{4746AF9A-FD5A-49E4-BBA1-F376D078351F}" type="pres">
      <dgm:prSet presAssocID="{3AD2BAB7-63CF-483A-AE6A-AE26BB9F5C72}" presName="composite" presStyleCnt="0"/>
      <dgm:spPr/>
    </dgm:pt>
    <dgm:pt modelId="{C9CE960A-ABCF-4177-BC32-2BCEA622606B}" type="pres">
      <dgm:prSet presAssocID="{3AD2BAB7-63CF-483A-AE6A-AE26BB9F5C7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7BC54-1485-4CF4-AFCD-76E0F7863CC4}" type="pres">
      <dgm:prSet presAssocID="{3AD2BAB7-63CF-483A-AE6A-AE26BB9F5C72}" presName="desTx" presStyleLbl="alignAccFollowNode1" presStyleIdx="1" presStyleCnt="2" custLinFactNeighborX="2952" custLinFactNeighborY="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17C803-B429-4B56-AF36-81C0E17D276A}" srcId="{E216DF89-EAF5-4255-A6AF-52D40022114B}" destId="{70280C69-7514-46C6-9A72-ED9C48F2D789}" srcOrd="1" destOrd="0" parTransId="{897A691E-4005-4F1A-9408-C4A1A8FD818D}" sibTransId="{580EB9EF-25C5-42C5-98DF-527330723ED8}"/>
    <dgm:cxn modelId="{79BD28FA-C7CA-4704-86B8-3763DE74CC6B}" type="presOf" srcId="{3AD2BAB7-63CF-483A-AE6A-AE26BB9F5C72}" destId="{C9CE960A-ABCF-4177-BC32-2BCEA622606B}" srcOrd="0" destOrd="0" presId="urn:microsoft.com/office/officeart/2005/8/layout/hList1"/>
    <dgm:cxn modelId="{7C7E65A2-915E-4496-8E55-5392B1232E98}" type="presOf" srcId="{70280C69-7514-46C6-9A72-ED9C48F2D789}" destId="{28EE1DD6-3765-4A6F-BFA3-CAEF50AFB89A}" srcOrd="0" destOrd="1" presId="urn:microsoft.com/office/officeart/2005/8/layout/hList1"/>
    <dgm:cxn modelId="{F5D30CAA-DA53-4042-9D3A-EFC77F91AD71}" type="presOf" srcId="{13D96A65-D487-4494-B973-74B628F2AD1B}" destId="{7BB7BC54-1485-4CF4-AFCD-76E0F7863CC4}" srcOrd="0" destOrd="0" presId="urn:microsoft.com/office/officeart/2005/8/layout/hList1"/>
    <dgm:cxn modelId="{413EDFF1-A817-4313-98E0-24A5DDEF6BA8}" srcId="{555F865E-0092-41C6-A09C-0A56862F8CEE}" destId="{E216DF89-EAF5-4255-A6AF-52D40022114B}" srcOrd="0" destOrd="0" parTransId="{DE7CBD79-DEE2-4778-890F-7470F78A9919}" sibTransId="{EF3BCE03-2CDE-4C67-AAE3-104D9B582A6B}"/>
    <dgm:cxn modelId="{3451E485-6DBE-4A70-B0AA-8986B35EC5F4}" srcId="{E216DF89-EAF5-4255-A6AF-52D40022114B}" destId="{3F708847-BE96-4070-90E4-110592E1807C}" srcOrd="0" destOrd="0" parTransId="{3EDEDC59-DF4C-4A5B-BFA7-569CBCEFEA0B}" sibTransId="{512637FC-4C2E-4507-A2C2-812BBF4E2526}"/>
    <dgm:cxn modelId="{5B37234E-F567-4050-A0CA-D36FA9116DDC}" type="presOf" srcId="{555F865E-0092-41C6-A09C-0A56862F8CEE}" destId="{2199652F-B458-45F8-A791-CBC0C09B69D9}" srcOrd="0" destOrd="0" presId="urn:microsoft.com/office/officeart/2005/8/layout/hList1"/>
    <dgm:cxn modelId="{475421FA-27B6-4F2D-BE48-67CC2D51CEB9}" type="presOf" srcId="{3F708847-BE96-4070-90E4-110592E1807C}" destId="{28EE1DD6-3765-4A6F-BFA3-CAEF50AFB89A}" srcOrd="0" destOrd="0" presId="urn:microsoft.com/office/officeart/2005/8/layout/hList1"/>
    <dgm:cxn modelId="{47039B6F-0E3C-4473-9654-5391B801B3A8}" type="presOf" srcId="{E216DF89-EAF5-4255-A6AF-52D40022114B}" destId="{9FF45993-C288-4186-AEF5-283D96F05D0C}" srcOrd="0" destOrd="0" presId="urn:microsoft.com/office/officeart/2005/8/layout/hList1"/>
    <dgm:cxn modelId="{C7CEAC8A-D265-4CBA-889D-33EEEC25B30E}" srcId="{555F865E-0092-41C6-A09C-0A56862F8CEE}" destId="{3AD2BAB7-63CF-483A-AE6A-AE26BB9F5C72}" srcOrd="1" destOrd="0" parTransId="{5878D67C-2108-4BFD-8A53-625917D814BE}" sibTransId="{694F89E5-4562-4660-AA9A-F8147F14EB33}"/>
    <dgm:cxn modelId="{82743ABF-36C7-42B6-8D19-9E02FA1C4CAA}" srcId="{3AD2BAB7-63CF-483A-AE6A-AE26BB9F5C72}" destId="{13D96A65-D487-4494-B973-74B628F2AD1B}" srcOrd="0" destOrd="0" parTransId="{7795F4D2-BE85-4504-947C-C847A372975B}" sibTransId="{B65BC8DE-33B3-4145-B909-EDA9AD8E4DF0}"/>
    <dgm:cxn modelId="{BA156877-4BFC-4A78-BA83-F56DE3C49FBD}" type="presParOf" srcId="{2199652F-B458-45F8-A791-CBC0C09B69D9}" destId="{39659171-E337-44ED-917E-D47B9806BA2C}" srcOrd="0" destOrd="0" presId="urn:microsoft.com/office/officeart/2005/8/layout/hList1"/>
    <dgm:cxn modelId="{BE0B3C1C-4846-4919-BF55-C80DAAA6CC0A}" type="presParOf" srcId="{39659171-E337-44ED-917E-D47B9806BA2C}" destId="{9FF45993-C288-4186-AEF5-283D96F05D0C}" srcOrd="0" destOrd="0" presId="urn:microsoft.com/office/officeart/2005/8/layout/hList1"/>
    <dgm:cxn modelId="{524DB44E-E43F-4297-AEBE-44A420C5D169}" type="presParOf" srcId="{39659171-E337-44ED-917E-D47B9806BA2C}" destId="{28EE1DD6-3765-4A6F-BFA3-CAEF50AFB89A}" srcOrd="1" destOrd="0" presId="urn:microsoft.com/office/officeart/2005/8/layout/hList1"/>
    <dgm:cxn modelId="{A3C7E231-B49B-4724-B262-C0C567EFD3A6}" type="presParOf" srcId="{2199652F-B458-45F8-A791-CBC0C09B69D9}" destId="{CF908D7B-B2B5-49DA-A959-DD11215CBCB6}" srcOrd="1" destOrd="0" presId="urn:microsoft.com/office/officeart/2005/8/layout/hList1"/>
    <dgm:cxn modelId="{C5607FE2-3E15-4F6E-A827-E0350F1279EB}" type="presParOf" srcId="{2199652F-B458-45F8-A791-CBC0C09B69D9}" destId="{4746AF9A-FD5A-49E4-BBA1-F376D078351F}" srcOrd="2" destOrd="0" presId="urn:microsoft.com/office/officeart/2005/8/layout/hList1"/>
    <dgm:cxn modelId="{077DB5B7-0FDE-4A69-A4A4-AB2B3AC13AF9}" type="presParOf" srcId="{4746AF9A-FD5A-49E4-BBA1-F376D078351F}" destId="{C9CE960A-ABCF-4177-BC32-2BCEA622606B}" srcOrd="0" destOrd="0" presId="urn:microsoft.com/office/officeart/2005/8/layout/hList1"/>
    <dgm:cxn modelId="{C0E0A775-1892-4B26-A32F-9C78E31FA517}" type="presParOf" srcId="{4746AF9A-FD5A-49E4-BBA1-F376D078351F}" destId="{7BB7BC54-1485-4CF4-AFCD-76E0F7863C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72255-6919-49DF-B291-7CDF75AC1239}">
      <dsp:nvSpPr>
        <dsp:cNvPr id="0" name=""/>
        <dsp:cNvSpPr/>
      </dsp:nvSpPr>
      <dsp:spPr>
        <a:xfrm>
          <a:off x="0" y="0"/>
          <a:ext cx="10012069" cy="14945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ПОРЯДОК ПРОВЕДЕНИЯ ВСЕРОССИЙСКОЙ ОЛИМПИАДЫ ШКОЛЬНИКОВ  </a:t>
          </a:r>
          <a:r>
            <a:rPr lang="ru-RU" sz="2000" b="0" kern="1200" dirty="0"/>
            <a:t>(приказ Министерства просвещения Российской Федерации  от 27.11.2020 N 678).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74" y="43774"/>
        <a:ext cx="8399311" cy="1407023"/>
      </dsp:txXfrm>
    </dsp:sp>
    <dsp:sp modelId="{E6E81191-639B-4900-A74F-02C24E1E99A7}">
      <dsp:nvSpPr>
        <dsp:cNvPr id="0" name=""/>
        <dsp:cNvSpPr/>
      </dsp:nvSpPr>
      <dsp:spPr>
        <a:xfrm>
          <a:off x="883417" y="1743666"/>
          <a:ext cx="10012069" cy="149457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Приказ о проведении школьного и муниципального этапов всероссийской олимпиады школьников в Приморском крае </a:t>
          </a:r>
          <a:r>
            <a:rPr lang="ru-RU" sz="2200" b="0" kern="1200" dirty="0"/>
            <a:t>(</a:t>
          </a:r>
          <a:r>
            <a:rPr lang="ru-RU" sz="2000" b="0" kern="1200" dirty="0"/>
            <a:t> приказ Министерства образования Приморского края  от 06.09.2023 N пр. 23 а-1214)</a:t>
          </a:r>
          <a:endParaRPr lang="ru-RU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7191" y="1787440"/>
        <a:ext cx="8069631" cy="1407023"/>
      </dsp:txXfrm>
    </dsp:sp>
    <dsp:sp modelId="{A425318A-5DE9-468E-BBD6-AA38CB4B3E8B}">
      <dsp:nvSpPr>
        <dsp:cNvPr id="0" name=""/>
        <dsp:cNvSpPr/>
      </dsp:nvSpPr>
      <dsp:spPr>
        <a:xfrm>
          <a:off x="1766835" y="3487333"/>
          <a:ext cx="10012069" cy="149457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Методические рекомендации к проведению школьного и муниципального этапов олимпиады  по каждому общеобразовательному предмету   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https://vserosolimp.edsoo.ru/school_way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1810609" y="3531107"/>
        <a:ext cx="8069631" cy="1407023"/>
      </dsp:txXfrm>
    </dsp:sp>
    <dsp:sp modelId="{DFFDC91D-B2FD-4A0E-BCBC-ADA35092D146}">
      <dsp:nvSpPr>
        <dsp:cNvPr id="0" name=""/>
        <dsp:cNvSpPr/>
      </dsp:nvSpPr>
      <dsp:spPr>
        <a:xfrm>
          <a:off x="9040597" y="1133383"/>
          <a:ext cx="971471" cy="9714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259178" y="1133383"/>
        <a:ext cx="534309" cy="731032"/>
      </dsp:txXfrm>
    </dsp:sp>
    <dsp:sp modelId="{DB596D43-B727-4F52-AE73-711B3C733716}">
      <dsp:nvSpPr>
        <dsp:cNvPr id="0" name=""/>
        <dsp:cNvSpPr/>
      </dsp:nvSpPr>
      <dsp:spPr>
        <a:xfrm>
          <a:off x="9924015" y="2867086"/>
          <a:ext cx="971471" cy="97147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0142596" y="2867086"/>
        <a:ext cx="534309" cy="731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B8885-6C1D-4AFA-8A6F-251C65F86627}">
      <dsp:nvSpPr>
        <dsp:cNvPr id="0" name=""/>
        <dsp:cNvSpPr/>
      </dsp:nvSpPr>
      <dsp:spPr>
        <a:xfrm rot="16200000">
          <a:off x="-2236899" y="3350460"/>
          <a:ext cx="5066404" cy="54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09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Школьный этап</a:t>
          </a:r>
        </a:p>
      </dsp:txBody>
      <dsp:txXfrm>
        <a:off x="-2236899" y="3350460"/>
        <a:ext cx="5066404" cy="543808"/>
      </dsp:txXfrm>
    </dsp:sp>
    <dsp:sp modelId="{85938E23-4546-4A58-B71B-71743EAFDF2E}">
      <dsp:nvSpPr>
        <dsp:cNvPr id="0" name=""/>
        <dsp:cNvSpPr/>
      </dsp:nvSpPr>
      <dsp:spPr>
        <a:xfrm>
          <a:off x="543317" y="1104919"/>
          <a:ext cx="3256478" cy="50664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79609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1сентября по 30 октября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4 класс (математика, русский язык)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5-6 класс           (9-13 предметов)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7-11                       (24 предмета)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 dirty="0"/>
        </a:p>
      </dsp:txBody>
      <dsp:txXfrm>
        <a:off x="543317" y="1104919"/>
        <a:ext cx="3256478" cy="5066404"/>
      </dsp:txXfrm>
    </dsp:sp>
    <dsp:sp modelId="{6D3510A9-36D9-4AA6-8561-0CFA7279F3EE}">
      <dsp:nvSpPr>
        <dsp:cNvPr id="0" name=""/>
        <dsp:cNvSpPr/>
      </dsp:nvSpPr>
      <dsp:spPr>
        <a:xfrm>
          <a:off x="101939" y="355579"/>
          <a:ext cx="1087617" cy="108761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775ED-3FB2-46FA-91D7-188A9FDA416D}">
      <dsp:nvSpPr>
        <dsp:cNvPr id="0" name=""/>
        <dsp:cNvSpPr/>
      </dsp:nvSpPr>
      <dsp:spPr>
        <a:xfrm rot="16200000">
          <a:off x="1781982" y="3334704"/>
          <a:ext cx="5066404" cy="54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09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Муниципальный этап</a:t>
          </a:r>
        </a:p>
      </dsp:txBody>
      <dsp:txXfrm>
        <a:off x="1781982" y="3334704"/>
        <a:ext cx="5066404" cy="543808"/>
      </dsp:txXfrm>
    </dsp:sp>
    <dsp:sp modelId="{210A3DFF-80FB-4BE4-A325-112BE4D65347}">
      <dsp:nvSpPr>
        <dsp:cNvPr id="0" name=""/>
        <dsp:cNvSpPr/>
      </dsp:nvSpPr>
      <dsp:spPr>
        <a:xfrm>
          <a:off x="4569578" y="1104919"/>
          <a:ext cx="2957649" cy="5066404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79609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 ноября по 25 декабря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7-11 класс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24 предмета</a:t>
          </a:r>
        </a:p>
      </dsp:txBody>
      <dsp:txXfrm>
        <a:off x="4569578" y="1104919"/>
        <a:ext cx="2957649" cy="5066404"/>
      </dsp:txXfrm>
    </dsp:sp>
    <dsp:sp modelId="{67EE3E8F-D8CE-4A77-9926-475A9DDC5EA1}">
      <dsp:nvSpPr>
        <dsp:cNvPr id="0" name=""/>
        <dsp:cNvSpPr/>
      </dsp:nvSpPr>
      <dsp:spPr>
        <a:xfrm>
          <a:off x="4090439" y="370523"/>
          <a:ext cx="1087617" cy="108761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31E9C-5EFA-4A37-8E28-4924C81CE885}">
      <dsp:nvSpPr>
        <dsp:cNvPr id="0" name=""/>
        <dsp:cNvSpPr/>
      </dsp:nvSpPr>
      <dsp:spPr>
        <a:xfrm rot="16200000">
          <a:off x="5752120" y="3334704"/>
          <a:ext cx="5066404" cy="54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9609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Региональный этап</a:t>
          </a:r>
        </a:p>
      </dsp:txBody>
      <dsp:txXfrm>
        <a:off x="5752120" y="3334704"/>
        <a:ext cx="5066404" cy="543808"/>
      </dsp:txXfrm>
    </dsp:sp>
    <dsp:sp modelId="{DD8B7E64-DB34-4D6A-B9AD-9D5939F45B87}">
      <dsp:nvSpPr>
        <dsp:cNvPr id="0" name=""/>
        <dsp:cNvSpPr/>
      </dsp:nvSpPr>
      <dsp:spPr>
        <a:xfrm>
          <a:off x="8606416" y="1073406"/>
          <a:ext cx="3000529" cy="5066404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79609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10 января по 25 февраля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9-11 класс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24 предмета</a:t>
          </a:r>
        </a:p>
      </dsp:txBody>
      <dsp:txXfrm>
        <a:off x="8606416" y="1073406"/>
        <a:ext cx="3000529" cy="5066404"/>
      </dsp:txXfrm>
    </dsp:sp>
    <dsp:sp modelId="{3D5AACDD-4EEF-4B8F-8F70-507E3F6B3382}">
      <dsp:nvSpPr>
        <dsp:cNvPr id="0" name=""/>
        <dsp:cNvSpPr/>
      </dsp:nvSpPr>
      <dsp:spPr>
        <a:xfrm>
          <a:off x="7876188" y="401574"/>
          <a:ext cx="1087617" cy="108761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74A8B-771C-4AD7-815D-CA52126AF41B}">
      <dsp:nvSpPr>
        <dsp:cNvPr id="0" name=""/>
        <dsp:cNvSpPr/>
      </dsp:nvSpPr>
      <dsp:spPr>
        <a:xfrm>
          <a:off x="0" y="261655"/>
          <a:ext cx="3765659" cy="22593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Код доступа получает каждый школьник</a:t>
          </a:r>
        </a:p>
      </dsp:txBody>
      <dsp:txXfrm>
        <a:off x="0" y="261655"/>
        <a:ext cx="3765659" cy="2259395"/>
      </dsp:txXfrm>
    </dsp:sp>
    <dsp:sp modelId="{88898F19-FCDE-4CB9-ACA9-A9C97718A4BF}">
      <dsp:nvSpPr>
        <dsp:cNvPr id="0" name=""/>
        <dsp:cNvSpPr/>
      </dsp:nvSpPr>
      <dsp:spPr>
        <a:xfrm>
          <a:off x="4142225" y="261655"/>
          <a:ext cx="3765659" cy="2259395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Дети принимают участие в ШЭ в режиме «онлайн» в своих школах (7-11 класс) или дома (4-6 класс) </a:t>
          </a:r>
        </a:p>
      </dsp:txBody>
      <dsp:txXfrm>
        <a:off x="4142225" y="261655"/>
        <a:ext cx="3765659" cy="2259395"/>
      </dsp:txXfrm>
    </dsp:sp>
    <dsp:sp modelId="{B4A2F375-96BB-4D7E-AD8F-423D3BA9C8C7}">
      <dsp:nvSpPr>
        <dsp:cNvPr id="0" name=""/>
        <dsp:cNvSpPr/>
      </dsp:nvSpPr>
      <dsp:spPr>
        <a:xfrm>
          <a:off x="8284450" y="261655"/>
          <a:ext cx="3765659" cy="2259395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Школьники подают апелляции своим педагогам</a:t>
          </a:r>
        </a:p>
      </dsp:txBody>
      <dsp:txXfrm>
        <a:off x="8284450" y="261655"/>
        <a:ext cx="3765659" cy="2259395"/>
      </dsp:txXfrm>
    </dsp:sp>
    <dsp:sp modelId="{F5E38956-D140-4950-A61B-3BAD6663A2D1}">
      <dsp:nvSpPr>
        <dsp:cNvPr id="0" name=""/>
        <dsp:cNvSpPr/>
      </dsp:nvSpPr>
      <dsp:spPr>
        <a:xfrm>
          <a:off x="8284450" y="2904259"/>
          <a:ext cx="3765659" cy="2259395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 «Сириус» обрабатывает результаты, публикует решения и разборы</a:t>
          </a:r>
        </a:p>
      </dsp:txBody>
      <dsp:txXfrm>
        <a:off x="8284450" y="2904259"/>
        <a:ext cx="3765659" cy="2259395"/>
      </dsp:txXfrm>
    </dsp:sp>
    <dsp:sp modelId="{96D8C128-43E4-4B0B-BBBA-E7E93679ED1F}">
      <dsp:nvSpPr>
        <dsp:cNvPr id="0" name=""/>
        <dsp:cNvSpPr/>
      </dsp:nvSpPr>
      <dsp:spPr>
        <a:xfrm>
          <a:off x="4142225" y="2897616"/>
          <a:ext cx="3765659" cy="2259395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 «Сириус» передает в регион сведения о результатах </a:t>
          </a:r>
        </a:p>
      </dsp:txBody>
      <dsp:txXfrm>
        <a:off x="4142225" y="2897616"/>
        <a:ext cx="3765659" cy="2259395"/>
      </dsp:txXfrm>
    </dsp:sp>
    <dsp:sp modelId="{41E4FBE9-0360-4B08-8C40-9FF7B273F604}">
      <dsp:nvSpPr>
        <dsp:cNvPr id="0" name=""/>
        <dsp:cNvSpPr/>
      </dsp:nvSpPr>
      <dsp:spPr>
        <a:xfrm>
          <a:off x="0" y="2868177"/>
          <a:ext cx="3765659" cy="225939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0" y="2868177"/>
        <a:ext cx="3765659" cy="22593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45993-C288-4186-AEF5-283D96F05D0C}">
      <dsp:nvSpPr>
        <dsp:cNvPr id="0" name=""/>
        <dsp:cNvSpPr/>
      </dsp:nvSpPr>
      <dsp:spPr>
        <a:xfrm>
          <a:off x="56" y="832052"/>
          <a:ext cx="5400006" cy="21600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Вовлечение обучающихся </a:t>
          </a:r>
        </a:p>
      </dsp:txBody>
      <dsp:txXfrm>
        <a:off x="56" y="832052"/>
        <a:ext cx="5400006" cy="2160002"/>
      </dsp:txXfrm>
    </dsp:sp>
    <dsp:sp modelId="{28EE1DD6-3765-4A6F-BFA3-CAEF50AFB89A}">
      <dsp:nvSpPr>
        <dsp:cNvPr id="0" name=""/>
        <dsp:cNvSpPr/>
      </dsp:nvSpPr>
      <dsp:spPr>
        <a:xfrm>
          <a:off x="56" y="2992055"/>
          <a:ext cx="5400006" cy="18885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не менее </a:t>
          </a:r>
          <a:r>
            <a:rPr lang="ru-RU" sz="32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80 %</a:t>
          </a:r>
          <a:r>
            <a:rPr lang="ru-RU" sz="3200" kern="1200" dirty="0"/>
            <a:t> в школьный этап </a:t>
          </a:r>
          <a:r>
            <a:rPr lang="ru-RU" sz="3200" kern="1200" dirty="0" err="1"/>
            <a:t>ВсОШ</a:t>
          </a:r>
          <a:endParaRPr lang="ru-RU" sz="3200" kern="1200" dirty="0"/>
        </a:p>
      </dsp:txBody>
      <dsp:txXfrm>
        <a:off x="56" y="2992055"/>
        <a:ext cx="5400006" cy="1888560"/>
      </dsp:txXfrm>
    </dsp:sp>
    <dsp:sp modelId="{C9CE960A-ABCF-4177-BC32-2BCEA622606B}">
      <dsp:nvSpPr>
        <dsp:cNvPr id="0" name=""/>
        <dsp:cNvSpPr/>
      </dsp:nvSpPr>
      <dsp:spPr>
        <a:xfrm>
          <a:off x="6156063" y="832052"/>
          <a:ext cx="5400006" cy="216000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300" kern="1200" dirty="0"/>
            <a:t>Повышение результативности участия </a:t>
          </a:r>
        </a:p>
      </dsp:txBody>
      <dsp:txXfrm>
        <a:off x="6156063" y="832052"/>
        <a:ext cx="5400006" cy="2160002"/>
      </dsp:txXfrm>
    </dsp:sp>
    <dsp:sp modelId="{7BB7BC54-1485-4CF4-AFCD-76E0F7863CC4}">
      <dsp:nvSpPr>
        <dsp:cNvPr id="0" name=""/>
        <dsp:cNvSpPr/>
      </dsp:nvSpPr>
      <dsp:spPr>
        <a:xfrm>
          <a:off x="6156119" y="2996455"/>
          <a:ext cx="5400006" cy="188856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62" tIns="229362" rIns="305816" bIns="344043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300" kern="1200" dirty="0"/>
            <a:t>Видео разборы заданий</a:t>
          </a:r>
        </a:p>
      </dsp:txBody>
      <dsp:txXfrm>
        <a:off x="6156119" y="2996455"/>
        <a:ext cx="5400006" cy="188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506" cy="338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686" y="1"/>
            <a:ext cx="4309506" cy="3381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A864-7E68-4AC4-92CA-4FB23B486121}" type="datetimeFigureOut">
              <a:rPr lang="ru-RU" smtClean="0"/>
              <a:pPr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64"/>
            <a:ext cx="4309506" cy="3381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686" y="6421964"/>
            <a:ext cx="4309506" cy="3381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9EB17-10F2-4C98-9B37-AB023BDE8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17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D3541D-DADD-4C59-8FD4-29BBCFAB4367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6413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2"/>
            <a:ext cx="7954010" cy="3042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2193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1" y="642193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72380C-5DBC-45AC-966D-66A614844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893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603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7" indent="0" algn="ctr">
              <a:buNone/>
              <a:defRPr sz="1800"/>
            </a:lvl3pPr>
            <a:lvl4pPr marL="1371549" indent="0" algn="ctr">
              <a:buNone/>
              <a:defRPr sz="1600"/>
            </a:lvl4pPr>
            <a:lvl5pPr marL="1828733" indent="0" algn="ctr">
              <a:buNone/>
              <a:defRPr sz="1600"/>
            </a:lvl5pPr>
            <a:lvl6pPr marL="2285915" indent="0" algn="ctr">
              <a:buNone/>
              <a:defRPr sz="1600"/>
            </a:lvl6pPr>
            <a:lvl7pPr marL="2743100" indent="0" algn="ctr">
              <a:buNone/>
              <a:defRPr sz="1600"/>
            </a:lvl7pPr>
            <a:lvl8pPr marL="3200282" indent="0" algn="ctr">
              <a:buNone/>
              <a:defRPr sz="1600"/>
            </a:lvl8pPr>
            <a:lvl9pPr marL="3657466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1BC1-34B2-4138-8DEB-2F6E647D3655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F416-F7F6-4F1D-90F3-CBCE3735F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2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917E-EDF9-4772-81AB-DDB744967E1B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FDAD-CAEA-47D4-A0D8-593FA544C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19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3"/>
            <a:ext cx="2628900" cy="581184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3"/>
            <a:ext cx="7734300" cy="58118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1726-69B1-4D53-882F-305BC32DB7E8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FD24-A395-4088-9C94-8D4267D2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1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8E5D-1F93-4414-81D3-D3703F2E8A73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7036-5C13-4B3C-AF3F-F451503E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54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9"/>
            <a:ext cx="10515600" cy="2852738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71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81CC-F4EC-49DC-AB53-C631D8DE173D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8EC4B-37F1-4B6D-84DA-757B98F53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31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7"/>
            <a:ext cx="5181600" cy="43513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7"/>
            <a:ext cx="5181600" cy="43513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CE12-3CBD-4D77-9F1B-1CDE3DCF3804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AB0D3-C791-41C3-B433-726C6A2C0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4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31"/>
            <a:ext cx="10515600" cy="1325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0" y="1681166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6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7" indent="0">
              <a:buNone/>
              <a:defRPr sz="1800" b="1"/>
            </a:lvl3pPr>
            <a:lvl4pPr marL="1371549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5" indent="0">
              <a:buNone/>
              <a:defRPr sz="1600" b="1"/>
            </a:lvl6pPr>
            <a:lvl7pPr marL="2743100" indent="0">
              <a:buNone/>
              <a:defRPr sz="1600" b="1"/>
            </a:lvl7pPr>
            <a:lvl8pPr marL="3200282" indent="0">
              <a:buNone/>
              <a:defRPr sz="1600" b="1"/>
            </a:lvl8pPr>
            <a:lvl9pPr marL="365746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9" cy="3684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DE21-B7F8-4032-AE1B-2C682CA67937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A643-370C-4CC9-9C37-7A626FCFF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74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684F8-B529-4C63-8386-80078C4CB795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8567-C537-416C-8702-92509F774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34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F9B7-1363-4AC0-A881-8A26C7A6645E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1BB22-A693-4F5F-A70A-758C2334A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62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1" cy="487362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7" indent="0">
              <a:buNone/>
              <a:defRPr sz="1200"/>
            </a:lvl3pPr>
            <a:lvl4pPr marL="1371549" indent="0">
              <a:buNone/>
              <a:defRPr sz="1000"/>
            </a:lvl4pPr>
            <a:lvl5pPr marL="1828733" indent="0">
              <a:buNone/>
              <a:defRPr sz="1000"/>
            </a:lvl5pPr>
            <a:lvl6pPr marL="2285915" indent="0">
              <a:buNone/>
              <a:defRPr sz="1000"/>
            </a:lvl6pPr>
            <a:lvl7pPr marL="2743100" indent="0">
              <a:buNone/>
              <a:defRPr sz="1000"/>
            </a:lvl7pPr>
            <a:lvl8pPr marL="3200282" indent="0">
              <a:buNone/>
              <a:defRPr sz="1000"/>
            </a:lvl8pPr>
            <a:lvl9pPr marL="365746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FF8C-82A4-4DE6-81B7-8E85690C8FC2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0C72-146D-4462-ACD5-CEF047709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9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1" cy="4873628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7182" indent="0">
              <a:buNone/>
              <a:defRPr sz="2900"/>
            </a:lvl2pPr>
            <a:lvl3pPr marL="914367" indent="0">
              <a:buNone/>
              <a:defRPr sz="2400"/>
            </a:lvl3pPr>
            <a:lvl4pPr marL="1371549" indent="0">
              <a:buNone/>
              <a:defRPr sz="2000"/>
            </a:lvl4pPr>
            <a:lvl5pPr marL="1828733" indent="0">
              <a:buNone/>
              <a:defRPr sz="2000"/>
            </a:lvl5pPr>
            <a:lvl6pPr marL="2285915" indent="0">
              <a:buNone/>
              <a:defRPr sz="2000"/>
            </a:lvl6pPr>
            <a:lvl7pPr marL="2743100" indent="0">
              <a:buNone/>
              <a:defRPr sz="2000"/>
            </a:lvl7pPr>
            <a:lvl8pPr marL="3200282" indent="0">
              <a:buNone/>
              <a:defRPr sz="2000"/>
            </a:lvl8pPr>
            <a:lvl9pPr marL="365746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90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7" indent="0">
              <a:buNone/>
              <a:defRPr sz="1200"/>
            </a:lvl3pPr>
            <a:lvl4pPr marL="1371549" indent="0">
              <a:buNone/>
              <a:defRPr sz="1000"/>
            </a:lvl4pPr>
            <a:lvl5pPr marL="1828733" indent="0">
              <a:buNone/>
              <a:defRPr sz="1000"/>
            </a:lvl5pPr>
            <a:lvl6pPr marL="2285915" indent="0">
              <a:buNone/>
              <a:defRPr sz="1000"/>
            </a:lvl6pPr>
            <a:lvl7pPr marL="2743100" indent="0">
              <a:buNone/>
              <a:defRPr sz="1000"/>
            </a:lvl7pPr>
            <a:lvl8pPr marL="3200282" indent="0">
              <a:buNone/>
              <a:defRPr sz="1000"/>
            </a:lvl8pPr>
            <a:lvl9pPr marL="365746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4084-928F-445F-A4B6-2F80A0D14805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4D7E-6FAA-44D3-A469-5DCDBED9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89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2" y="365131"/>
            <a:ext cx="10515600" cy="132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2" y="1825627"/>
            <a:ext cx="10515600" cy="435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60"/>
            <a:ext cx="27432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C8C99-9A30-40D3-835F-88BA5DFCCBAB}" type="datetimeFigureOut">
              <a:rPr lang="ru-RU"/>
              <a:pPr>
                <a:defRPr/>
              </a:pPr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60"/>
            <a:ext cx="41148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60"/>
            <a:ext cx="2743200" cy="365123"/>
          </a:xfrm>
          <a:prstGeom prst="rect">
            <a:avLst/>
          </a:prstGeom>
        </p:spPr>
        <p:txBody>
          <a:bodyPr vert="horz" lIns="91437" tIns="45718" rIns="91437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61A654-085E-40E2-B9EE-321DA28A8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5pPr>
      <a:lvl6pPr marL="457182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6pPr>
      <a:lvl7pPr marL="914367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7pPr>
      <a:lvl8pPr marL="1371549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8pPr>
      <a:lvl9pPr marL="1828733" algn="l" rtl="0" fontAlgn="base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Calibri Light" pitchFamily="34" charset="0"/>
        </a:defRPr>
      </a:lvl9pPr>
    </p:titleStyle>
    <p:bodyStyle>
      <a:lvl1pPr marL="228592" indent="-228592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4" indent="-228592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9" indent="-228592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1" indent="-228592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325" indent="-228592" algn="l" rtl="0" eaLnBrk="0" fontAlgn="base" hangingPunct="0">
        <a:lnSpc>
          <a:spcPct val="90000"/>
        </a:lnSpc>
        <a:spcBef>
          <a:spcPts val="499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07" indent="-228592" algn="l" defTabSz="91436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2" algn="l" defTabSz="91436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4" indent="-228592" algn="l" defTabSz="91436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58" indent="-228592" algn="l" defTabSz="91436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9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3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5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0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2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6" algn="l" defTabSz="9143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ochisiriu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14" y="193449"/>
            <a:ext cx="10704785" cy="644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576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3B77E8-F636-46FD-B410-623BD720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F8E02C-7AA6-4D16-8B94-51C3DA97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зёры и победители Всероссийской олимпиады">
            <a:extLst>
              <a:ext uri="{FF2B5EF4-FFF2-40B4-BE49-F238E27FC236}">
                <a16:creationId xmlns:a16="http://schemas.microsoft.com/office/drawing/2014/main" xmlns="" id="{5AC40B39-91E9-43C8-912B-0A40D2B6DF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04" y="125835"/>
            <a:ext cx="11652307" cy="6644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063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113"/>
          <a:stretch/>
        </p:blipFill>
        <p:spPr bwMode="auto">
          <a:xfrm rot="5400000">
            <a:off x="20666" y="-8312"/>
            <a:ext cx="1315838" cy="133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1805" y="453843"/>
            <a:ext cx="10177139" cy="784826"/>
          </a:xfrm>
          <a:prstGeom prst="rect">
            <a:avLst/>
          </a:prstGeom>
        </p:spPr>
        <p:txBody>
          <a:bodyPr wrap="none" lIns="91437" tIns="45718" rIns="91437" bIns="45718">
            <a:spAutoFit/>
          </a:bodyPr>
          <a:lstStyle/>
          <a:p>
            <a:pPr lvl="0"/>
            <a:r>
              <a:rPr lang="ru-RU" sz="4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</a:t>
            </a:r>
            <a:r>
              <a:rPr lang="ru-RU" sz="45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ВсОШ</a:t>
            </a:r>
            <a:r>
              <a:rPr lang="ru-RU" sz="45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774097280"/>
              </p:ext>
            </p:extLst>
          </p:nvPr>
        </p:nvGraphicFramePr>
        <p:xfrm>
          <a:off x="189188" y="1529259"/>
          <a:ext cx="11778905" cy="498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2901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019153405"/>
              </p:ext>
            </p:extLst>
          </p:nvPr>
        </p:nvGraphicFramePr>
        <p:xfrm>
          <a:off x="283781" y="141893"/>
          <a:ext cx="11908222" cy="649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986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0FF5D4-7499-498C-A88E-2F44FDCD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161469"/>
            <a:ext cx="11469701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8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85EAA62-A203-4ECD-8368-B78C9FD10F74}"/>
              </a:ext>
            </a:extLst>
          </p:cNvPr>
          <p:cNvSpPr/>
          <p:nvPr/>
        </p:nvSpPr>
        <p:spPr>
          <a:xfrm>
            <a:off x="822121" y="318781"/>
            <a:ext cx="1086374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Gothic-Bold"/>
              </a:rPr>
              <a:t>Порядок проведения ВСОШ в </a:t>
            </a:r>
            <a:r>
              <a:rPr lang="ru-RU" sz="2800" b="1" dirty="0" smtClean="0">
                <a:solidFill>
                  <a:srgbClr val="002060"/>
                </a:solidFill>
                <a:latin typeface="CenturyGothic-Bold"/>
              </a:rPr>
              <a:t>2024 </a:t>
            </a:r>
            <a:r>
              <a:rPr lang="ru-RU" sz="2800" b="1" dirty="0">
                <a:solidFill>
                  <a:srgbClr val="002060"/>
                </a:solidFill>
                <a:latin typeface="CenturyGothic-Bold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CenturyGothic-Bold"/>
              </a:rPr>
              <a:t>2025 учебном </a:t>
            </a:r>
            <a:r>
              <a:rPr lang="ru-RU" sz="2800" b="1" dirty="0">
                <a:solidFill>
                  <a:srgbClr val="002060"/>
                </a:solidFill>
                <a:latin typeface="CenturyGothic-Bold"/>
              </a:rPr>
              <a:t>году</a:t>
            </a:r>
          </a:p>
          <a:p>
            <a:endParaRPr lang="ru-RU" sz="2400" b="1" dirty="0">
              <a:solidFill>
                <a:srgbClr val="002060"/>
              </a:solidFill>
              <a:latin typeface="CenturyGothic-Bold"/>
            </a:endParaRPr>
          </a:p>
          <a:p>
            <a:r>
              <a:rPr lang="ru-RU" sz="2400" dirty="0">
                <a:solidFill>
                  <a:srgbClr val="A63010"/>
                </a:solidFill>
                <a:latin typeface="Wingdings3"/>
              </a:rPr>
              <a:t> </a:t>
            </a:r>
            <a:r>
              <a:rPr lang="ru-RU" sz="3200" b="1" i="1" dirty="0">
                <a:solidFill>
                  <a:srgbClr val="404040"/>
                </a:solidFill>
                <a:latin typeface="CenturyGothic-BoldItalic"/>
              </a:rPr>
              <a:t>Заявлений от родителей </a:t>
            </a:r>
            <a:r>
              <a:rPr lang="ru-RU" sz="3200" dirty="0">
                <a:solidFill>
                  <a:srgbClr val="404040"/>
                </a:solidFill>
                <a:latin typeface="CenturyGothic"/>
              </a:rPr>
              <a:t>(законных представителей), обучающихся, заявивших о своем участии в олимпиаде;</a:t>
            </a:r>
          </a:p>
          <a:p>
            <a:r>
              <a:rPr lang="ru-RU" sz="3200" dirty="0">
                <a:solidFill>
                  <a:srgbClr val="A63010"/>
                </a:solidFill>
                <a:latin typeface="Wingdings3"/>
              </a:rPr>
              <a:t> </a:t>
            </a:r>
            <a:r>
              <a:rPr lang="ru-RU" sz="3200" b="1" i="1" dirty="0">
                <a:solidFill>
                  <a:srgbClr val="404040"/>
                </a:solidFill>
                <a:latin typeface="CenturyGothic-BoldItalic"/>
              </a:rPr>
              <a:t>Согласие родителей (законных представителей</a:t>
            </a:r>
            <a:r>
              <a:rPr lang="ru-RU" sz="3200" i="1" dirty="0">
                <a:solidFill>
                  <a:srgbClr val="404040"/>
                </a:solidFill>
                <a:latin typeface="CenturyGothic-Italic"/>
              </a:rPr>
              <a:t>) </a:t>
            </a:r>
            <a:r>
              <a:rPr lang="ru-RU" sz="3200" dirty="0">
                <a:solidFill>
                  <a:srgbClr val="404040"/>
                </a:solidFill>
                <a:latin typeface="CenturyGothic"/>
              </a:rPr>
              <a:t>на обработку персональных данных и на публикацию результатов по каждому общеобразовательному предмету в информационно-телекоммуникационной сети «Интернет»;</a:t>
            </a:r>
          </a:p>
          <a:p>
            <a:r>
              <a:rPr lang="ru-RU" sz="3200" dirty="0">
                <a:solidFill>
                  <a:srgbClr val="A63010"/>
                </a:solidFill>
                <a:latin typeface="Wingdings3"/>
              </a:rPr>
              <a:t> </a:t>
            </a:r>
            <a:r>
              <a:rPr lang="ru-RU" sz="3200" b="1" i="1" dirty="0">
                <a:solidFill>
                  <a:srgbClr val="404040"/>
                </a:solidFill>
                <a:latin typeface="CenturyGothic-BoldItalic"/>
              </a:rPr>
              <a:t>Кодирование (обезличивание) и раскодирование </a:t>
            </a:r>
            <a:r>
              <a:rPr lang="ru-RU" sz="3200" dirty="0">
                <a:solidFill>
                  <a:srgbClr val="404040"/>
                </a:solidFill>
                <a:latin typeface="CenturyGothic"/>
              </a:rPr>
              <a:t>олимпиадных работ участников этапа олимпиады;</a:t>
            </a:r>
          </a:p>
          <a:p>
            <a:r>
              <a:rPr lang="ru-RU" sz="3200" dirty="0">
                <a:solidFill>
                  <a:srgbClr val="A63010"/>
                </a:solidFill>
                <a:latin typeface="Wingdings3"/>
              </a:rPr>
              <a:t> </a:t>
            </a:r>
            <a:r>
              <a:rPr lang="ru-RU" sz="3200" b="1" i="1" dirty="0">
                <a:solidFill>
                  <a:srgbClr val="404040"/>
                </a:solidFill>
                <a:latin typeface="CenturyGothic-BoldItalic"/>
              </a:rPr>
              <a:t>Общественное наблюдение.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3121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28850" y="247651"/>
            <a:ext cx="7981950" cy="1541505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Школьный этап </a:t>
            </a:r>
            <a:r>
              <a:rPr lang="ru-RU" sz="4100" b="1" dirty="0" err="1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ВсОШ</a:t>
            </a:r>
            <a:r>
              <a:rPr lang="ru-RU" sz="4100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4100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платформе ОЦ «Сириус»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55092" y="1820562"/>
            <a:ext cx="9036909" cy="2154432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  сентября по 25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октября </a:t>
            </a:r>
          </a:p>
          <a:p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платформе Образовательного центра «Сириус»</a:t>
            </a:r>
          </a:p>
          <a:p>
            <a:r>
              <a:rPr lang="en-US" sz="43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https://sochisirius.ru/</a:t>
            </a:r>
            <a:r>
              <a:rPr lang="ru-RU" sz="4300" b="1" dirty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900" b="1" dirty="0">
                <a:solidFill>
                  <a:srgbClr val="0033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(Школьный этап всероссийской олимпиады школьников)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8616" y="3995352"/>
            <a:ext cx="7684379" cy="754049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4300" b="1" dirty="0">
                <a:solidFill>
                  <a:srgbClr val="565E54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обучающиеся 4-11-х классов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0498" y="1985319"/>
            <a:ext cx="2362201" cy="723271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4100" b="1" dirty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Когда?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0659" y="3847070"/>
            <a:ext cx="2322040" cy="723271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sz="4100" b="1" dirty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Кто?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6" y="247651"/>
            <a:ext cx="1647826" cy="172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2220" y="247651"/>
            <a:ext cx="2051321" cy="154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6399" y="4811013"/>
            <a:ext cx="2690814" cy="36932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r>
              <a:rPr lang="ru-RU" b="1" dirty="0">
                <a:solidFill>
                  <a:srgbClr val="5F456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предметы?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64476" y="4810898"/>
            <a:ext cx="8847439" cy="1938988"/>
          </a:xfrm>
          <a:prstGeom prst="rect">
            <a:avLst/>
          </a:prstGeom>
        </p:spPr>
        <p:txBody>
          <a:bodyPr wrap="square" lIns="91437" tIns="45718" rIns="91437" bIns="45718">
            <a:spAutoFit/>
          </a:bodyPr>
          <a:lstStyle/>
          <a:p>
            <a:pPr algn="just"/>
            <a:r>
              <a:rPr lang="ru-RU" sz="2400" dirty="0" smtClean="0"/>
              <a:t>математика, химия, физика, информатика, биология, астрономия, русский язык, английский язык, китайский язык, обществознание, литература, география, история, литература, право, искусство (</a:t>
            </a:r>
            <a:r>
              <a:rPr lang="ru-RU" sz="2400" dirty="0" err="1" smtClean="0"/>
              <a:t>мхк</a:t>
            </a:r>
            <a:r>
              <a:rPr lang="ru-RU" sz="2400" dirty="0" smtClean="0"/>
              <a:t>), экология, экономика, физическая культура (теоретическая часть)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4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 noGrp="1"/>
          </p:cNvSpPr>
          <p:nvPr>
            <p:ph type="title"/>
          </p:nvPr>
        </p:nvSpPr>
        <p:spPr>
          <a:xfrm>
            <a:off x="2228850" y="247651"/>
            <a:ext cx="7981950" cy="1202775"/>
          </a:xfrm>
          <a:prstGeom prst="rect">
            <a:avLst/>
          </a:prstGeom>
        </p:spPr>
        <p:txBody>
          <a:bodyPr vert="horz" lIns="91437" tIns="45718" rIns="91437" bIns="45718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Школьный этап </a:t>
            </a:r>
            <a:r>
              <a:rPr lang="ru-RU" sz="4100" b="1" dirty="0" err="1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ВсОШ</a:t>
            </a:r>
            <a:r>
              <a:rPr lang="ru-RU" sz="4100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4100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solidFill>
                  <a:srgbClr val="5F4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платформе ОЦ «Сириус»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6" y="247650"/>
            <a:ext cx="1135081" cy="118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25704" y="247655"/>
            <a:ext cx="1327836" cy="99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81439414"/>
              </p:ext>
            </p:extLst>
          </p:nvPr>
        </p:nvGraphicFramePr>
        <p:xfrm>
          <a:off x="3431" y="1439336"/>
          <a:ext cx="12050110" cy="54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23113" y="4565360"/>
            <a:ext cx="4108555" cy="1877433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Муниципалитеты 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самостоятельно 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принимают решение о </a:t>
            </a:r>
          </a:p>
          <a:p>
            <a:pPr algn="ctr"/>
            <a:r>
              <a:rPr lang="ru-RU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границах прохода на ОЭ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626070" y="2743205"/>
            <a:ext cx="583326" cy="5675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626070" y="5153427"/>
            <a:ext cx="583326" cy="5675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7856483" y="5270945"/>
            <a:ext cx="583326" cy="5675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9961504" y="3953826"/>
            <a:ext cx="583328" cy="56756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893270" y="2632842"/>
            <a:ext cx="583326" cy="567563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18" rIns="91437" bIns="45718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13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55120935"/>
              </p:ext>
            </p:extLst>
          </p:nvPr>
        </p:nvGraphicFramePr>
        <p:xfrm>
          <a:off x="331077" y="719666"/>
          <a:ext cx="11556126" cy="571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183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87395" y="719662"/>
          <a:ext cx="10412627" cy="6128873"/>
        </p:xfrm>
        <a:graphic>
          <a:graphicData uri="http://schemas.openxmlformats.org/drawingml/2006/table">
            <a:tbl>
              <a:tblPr/>
              <a:tblGrid>
                <a:gridCol w="2947615"/>
                <a:gridCol w="4511510"/>
                <a:gridCol w="2953502"/>
              </a:tblGrid>
              <a:tr h="217365">
                <a:tc>
                  <a:txBody>
                    <a:bodyPr/>
                    <a:lstStyle/>
                    <a:p>
                      <a:pPr marL="94615" marR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546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4615" marR="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МХК (искусство)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5">
                  <a:txBody>
                    <a:bodyPr/>
                    <a:lstStyle/>
                    <a:p>
                      <a:pPr marL="94615" marR="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Экология 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(теория)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(практика)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30.09.2024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ОБЗР (теория)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ОБЗР (практика)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07.10.2024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Китайский язык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 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 7-11 класс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 5-6 класс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0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6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7-11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6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4-6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6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(теория)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6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Технология  (практика)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655">
                <a:tc>
                  <a:txBody>
                    <a:bodyPr/>
                    <a:lstStyle/>
                    <a:p>
                      <a:pPr marL="9461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867">
                <a:tc>
                  <a:txBody>
                    <a:bodyPr/>
                    <a:lstStyle/>
                    <a:p>
                      <a:pPr marL="94615" indent="-3175" algn="l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25.10.2024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53050" marR="14220" marT="169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16908" y="0"/>
            <a:ext cx="939682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График проведения школьного этапа всероссийской олимпиады школьников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2024/2025 учебном году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5975</TotalTime>
  <Words>444</Words>
  <Application>Microsoft Office PowerPoint</Application>
  <PresentationFormat>Произвольный</PresentationFormat>
  <Paragraphs>104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Школьный этап ВсОШ  на платформе ОЦ «Сириус»</vt:lpstr>
      <vt:lpstr>Школьный этап ВсОШ  на платформе ОЦ «Сириус»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Торжественная церемония вручения дипломов лауреатам премии для поддержки талантливой молодежи по итогам реализации приоритетного национального проекта «Образование» в 2015 году</dc:title>
  <dc:creator>princessavkedax@list.ru</dc:creator>
  <cp:lastModifiedBy>User</cp:lastModifiedBy>
  <cp:revision>355</cp:revision>
  <cp:lastPrinted>2020-09-09T08:29:45Z</cp:lastPrinted>
  <dcterms:created xsi:type="dcterms:W3CDTF">2016-03-20T07:45:56Z</dcterms:created>
  <dcterms:modified xsi:type="dcterms:W3CDTF">2024-09-03T04:55:35Z</dcterms:modified>
</cp:coreProperties>
</file>