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26CB8-F01F-4651-AE57-69E7B1BC11C8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169A0-13A9-45CF-8B00-756AFBCC4A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321570" y="-964437"/>
            <a:ext cx="6572298" cy="878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4399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wnloads\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643998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1307"/>
            <a:ext cx="8786874" cy="651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3163"/>
            <a:ext cx="8572560" cy="666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97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5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3</cp:revision>
  <dcterms:created xsi:type="dcterms:W3CDTF">2020-04-07T01:27:34Z</dcterms:created>
  <dcterms:modified xsi:type="dcterms:W3CDTF">2020-04-07T01:48:18Z</dcterms:modified>
</cp:coreProperties>
</file>